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notesSlides/notesSlide9.xml" ContentType="application/vnd.openxmlformats-officedocument.presentationml.notesSlide+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ink/ink10.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4.xml" ContentType="application/inkml+xml"/>
  <Override PartName="/ppt/notesSlides/notesSlide33.xml" ContentType="application/vnd.openxmlformats-officedocument.presentationml.notesSlide+xml"/>
  <Override PartName="/ppt/ink/ink15.xml" ContentType="application/inkml+xml"/>
  <Override PartName="/ppt/notesSlides/notesSlide34.xml" ContentType="application/vnd.openxmlformats-officedocument.presentationml.notesSlide+xml"/>
  <Override PartName="/ppt/ink/ink16.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7.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93" r:id="rId2"/>
    <p:sldId id="342" r:id="rId3"/>
    <p:sldId id="256" r:id="rId4"/>
    <p:sldId id="317" r:id="rId5"/>
    <p:sldId id="298" r:id="rId6"/>
    <p:sldId id="299" r:id="rId7"/>
    <p:sldId id="300" r:id="rId8"/>
    <p:sldId id="296" r:id="rId9"/>
    <p:sldId id="333" r:id="rId10"/>
    <p:sldId id="327" r:id="rId11"/>
    <p:sldId id="351" r:id="rId12"/>
    <p:sldId id="334" r:id="rId13"/>
    <p:sldId id="295" r:id="rId14"/>
    <p:sldId id="310" r:id="rId15"/>
    <p:sldId id="330" r:id="rId16"/>
    <p:sldId id="315" r:id="rId17"/>
    <p:sldId id="290" r:id="rId18"/>
    <p:sldId id="301" r:id="rId19"/>
    <p:sldId id="348" r:id="rId20"/>
    <p:sldId id="314" r:id="rId21"/>
    <p:sldId id="339" r:id="rId22"/>
    <p:sldId id="337" r:id="rId23"/>
    <p:sldId id="343" r:id="rId24"/>
    <p:sldId id="304" r:id="rId25"/>
    <p:sldId id="349" r:id="rId26"/>
    <p:sldId id="353" r:id="rId27"/>
    <p:sldId id="307" r:id="rId28"/>
    <p:sldId id="344" r:id="rId29"/>
    <p:sldId id="354" r:id="rId30"/>
    <p:sldId id="309" r:id="rId31"/>
    <p:sldId id="306" r:id="rId32"/>
    <p:sldId id="324" r:id="rId33"/>
    <p:sldId id="302" r:id="rId34"/>
    <p:sldId id="303" r:id="rId35"/>
    <p:sldId id="305" r:id="rId36"/>
    <p:sldId id="345" r:id="rId37"/>
    <p:sldId id="308" r:id="rId38"/>
    <p:sldId id="355" r:id="rId39"/>
    <p:sldId id="325" r:id="rId40"/>
    <p:sldId id="312" r:id="rId41"/>
    <p:sldId id="335" r:id="rId42"/>
    <p:sldId id="357" r:id="rId43"/>
    <p:sldId id="323" r:id="rId44"/>
    <p:sldId id="358" r:id="rId45"/>
    <p:sldId id="328" r:id="rId46"/>
    <p:sldId id="356" r:id="rId47"/>
    <p:sldId id="313" r:id="rId48"/>
    <p:sldId id="318" r:id="rId49"/>
    <p:sldId id="321" r:id="rId50"/>
    <p:sldId id="319" r:id="rId51"/>
    <p:sldId id="326" r:id="rId52"/>
    <p:sldId id="320" r:id="rId53"/>
    <p:sldId id="32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7F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13T03:31:00.897"/>
    </inkml:context>
    <inkml:brush xml:id="br0">
      <inkml:brushProperty name="width" value="0.3" units="cm"/>
      <inkml:brushProperty name="height" value="0.6" units="cm"/>
      <inkml:brushProperty name="color" value="#FFFC00"/>
      <inkml:brushProperty name="tip" value="rectangle"/>
      <inkml:brushProperty name="rasterOp" value="maskPen"/>
      <inkml:brushProperty name="fitToCurve" value="1"/>
    </inkml:brush>
  </inkml:definitions>
  <inkml:trace contextRef="#ctx0" brushRef="#br0">1848 2357 0,'52'0'141,"1"-52"-141,-27 52 15,26-53-15,1 27 16,-1 0-16,-26 0 15,26 0-15,1-27 16,-27-25-16,26 51 16,-25-51-16,51 52 15,-52-53-15,1 27 16,-1-1-16,0 1 16,-26 26-16,0-27 15,0 1 1,0 26-1,0 0-15,0 0 16,0-1 0,0 1 15,0 0-15,-26 26 93,0 0-78,-27 0 0,1 26-15,-1 0-16,53 1 16,-26-27-16,0 0 15,-26 0-15,52 26 16,-27-26 0,1 0-1,0 0 1,0 0-1,0 0-15,-27 26 16,-25 0 0,52 0-16,-1 0 15,-25 27-15,26-79 16,0 26-16,-27 52 16,-25 0-16,78-25 15,-53-27-15,1-27 16,26 27-16,0 0 15,-1 0-15,1 0 47,0 0-31,26 53 0,-26-53-16,0 26 15,0 0-15,26 27 31,0-27-31,0 26 32,-27-26-17,1 0 1,26 1-16,0-1 16,0 0 15,-26-26-16,26 26 126,-26 0 93,0 27-218,-1-1 78,1 0-79,0-52-15,26 27 16,0-1 0,-26-26-16,26 52 15,-26-26-15,0 1 16,26 25-16,-27-52 16,27 26-16,-26 0 15,26 1 1,0-1 15,0 0-31,0 0 31,-26-26-15,26 26 0,0 0-1,0 1-15,-26-1 16,26 0-1,-26-26 1,26 26 15,0 0 1,0 1 61,-27-1-77,1 0 15,26 0-31,0 0 16,-26-26-1,26 26 1,0 1 0,0-1 31,-26-26-32,26 26 1,0 0-1,0 0 1,0 1 15,0-1-31,-26-26 16,26 26 31,-27 0-32,1-26 1,0 0 15,26 26-15,0 1-16,-26-1 16,0-26-1,26 26 16,0 0-31,-26-26 16,-1 26 31,1-26-47,26 26 16,0 1-1,-26-1 16,26 0-15,-26-26-16,26 26 16,0 0-16,-26-26 15,26 27-15,-27-27 16,1 26-16,26 0 16,-26 0-1,26 0 1,-26-26-1,26 27 17,0-1 30,-26 0-46,-1-26-1,27 26 1,-26-26 172,26 26-157,-26-26 31,0 0-30,26 26-17,-26-26 32,0 0 62,-1 0-93,1 0 78,0 27-79,26-1 1,-26-26 0,0 0-1,26 26 32,-27-26 0,1 0 0,0 0 109,0 0-62,0 0-63,52 0 360,0 0-376,0 0 17,0-26-17,-26 0 1,27-1 15,-1 27-31,-26-26 31,0 0-31,26 26 0,0 0 16,0 0 31,-26-26-31,0 0-1,0 0 1,27 26-1,-1-27 17,-26 1-1,26 26-15,0-26-1,-26 0 32,26 0-31,0 26 15,1-27 0,-1 27 0,0-26-31,0 0 32,0 26-32,1 0 15,-1 0 1,0-26 0,0 26-1,0-26 1,1 26-1,-1 0 1,0 0 0,0 0-1,26-27 1,1 27 0,-27-26-16,0 26 15,0-26-15,1 26 16,-27-26-16,0 0 31,26 26 32,-26-26-32,26 26-31,-26-27 15,0 1 95,-26 26-79,0 0 16,26-26 31,-27 26-62,1 0-1,0 0 17,0 0-17,0 0 48,26-26-48,-27 26 17,1 0 186,0 0-202,0 26-16,26 0 16,0-52 359,0 0-360,0 0 1,0-1-1,0 1 48,0 0-1,0 0-62,0 0 79,0-1-33,0 1 17,0 0 46,0 0-93,0 0 15,0 0-15,26 26 31,-26-27-32,0 1 1,0 0 15,0 0 16,0 0-31,26-1 15,-26 1-15,26 26-1,-26-26 1,27 26-1,-1-26 32,-26 52 156,0 0-187,-26-26 0,26 26-1,-27 1 1,27-1 0,-26-26-16,0 26 31,0 0-16,0 0 1,0-26-16,26 53 31,-27-53-15,1 0 31,26 26-32,-26 0 1,26 0 0,0 0 31,0 1-32,-26-27 16,0 0-15,26 26 0,0 0-1,-27-26 1,27 26-16,0 0 16,0 1-1,0-54 95,27 27-95,-1 0 1,-26-26-1,26 0-15,26 0 16,-52 0-16,0-27 16,79 1-16,-53 0 15,26-1 1,1-25-16,-27 25 16,0-25-16,0 25 15,27-25-15,-27-1 16,0 53-16,0-26 15,27 25-15,-27-77 16,0 51-16,0 53 16,0-52-16,27-27 15,-27 53-15,-26-26 16,0 0-16,0 25 16,26 1-16,-26-26 15,0 26 1,0-1 249,0 1-265,26 0 16,-26 0 0,27 26-16,-27-53 15,0 27-15,26 0 16,-26 0 0,0-26-16,26 25 15,-26 1 1,0 0-16,0 0 31,0 0 94,0-1-109,26 27 15,0 0-31,-26-26 16,0 0-16,26 26 31,-26-26-31,27 26 15,-1 0 1,-26-26 0,0 0-1,26 26 1,0-27 0,0 27-1,-26-26 1,0 0-16,0 0 15,0 0 1,0-1 0,27 1-16,-27 0 15,26 26 1,-26-26 0,26-27-1,-26 27-15,0 0 31,26 26-15,-26-26 0,26 26 140,-26-26-140,0 0-1,27 26 1,-1 0-1,-26-27-15,0 1 16,0 0 0,0 0 15,0 0-31,26 26 16,-26-27-1,0 1 1,0 0-1,0 0 17,26 0-17,0 26 17,-26-27-32,0 1 31,0 0 16,0-26-16,0 26-15,26-1-1,1 27 220,-27-26-220,0 0 16,0 0-15,0 0 31,0-1 0,0 1 31,0 0-16,0 0-46,0 0 0,0 0-1,0-1 1,26 27 343,0 0-343,0 0 15,0 0 0,1 0 16,-1 0 31,26 0-78,-52 27 47,26-27-15,0 0-32,1 0 31,-1 26-31,0-26 15,0 0 17,0 0-17,1 0 1,-1 0 0,0 0-1,0 0 32,0 0-31,1 0 109,-1 0-110,0 0-15,0 0 63,0 0-32,0 0 47,1 0-78,-1 0 16,0 0-1,0 0-15,-26 26 16,26-26 62,-26 26-62,27-26-16,-27 26 78,26-26-47,-26 26 79,26-26-32,0 27 15,0-27-77,0 26 0,-26 0-1,27-26 1,-1 0-16,0 0 31,-26 26-15,52 0 15,-25 1-15,-1-1-1,0 0-15,0-26 47,-26 26-47,0 0 16,26-26-1,-26 26 1,0 1 140,27 25-156,-27-26 32,0 0-17,26-26 1,-26 27-1,0-1 1,0 0 0,26-26-1,-26 26 1,0 0 0,0 1 30,0-1-30,0 0 31,26-26-31,-26 26-16,0 0 15,26-26 1,-26 26 15,0 1-15,0-1 15,26-26-15,-26 26-1,0 0 1,0 0 15,0 1-15,27-27-1,-27 26-15,26 0 63,-26 0-48,0 0 32,0 1-31,0-1 0,26-26 15,0 26-16,0-26 1,-26 26-16,27-26 78,-27 26-31,0 0-31,26-26-1,0 0 1,-26 27 0,26-27-16,0 0 31,-26 26-31,27-26 31,-1 0-15,-26 26 31,26-26-1,0 0-46,0 0 16,-26 26 0,0 0-16,26-26 15,1 0 1,-27 27-16,0 25 16,0-26-1,26-26 1,0 26-16,0 27 15,0-53-15,1 52 16,25 0 0,-26-25-16,0-27 31,-26 26-15,0 0-1,26-26-15,1 26 16,-27 0-1,26 27-15,0-53 0,0 26 16,-26 0 0,26-26-16,27 26 31,-53 0-31,0 1 16,0-1 15,0 0-16,0 0-15,0 0 16,0 1 47,26-27-32,0 0 0,-26 26-31,26 0 16,1-26-1,-27 26 1,26-26-16,-26 26 16,0 0-16,26-26 15,0 0 1,0 0 15,0 0-15,1 0-1,-1 0 1,0 27-16,0-27 31,0 26-15,1-26-16,-27 26 78,26-26-62,0 26-16,-26 0 203,26-26-188,-26 27 1,0-1-16,26 0 16,-26 0-1,26 0 1,1-26-1,-27 27 564,-27-27-517,1 0-15,0 0-47,0-27 31,26 1-31,0 0 16,-26 26-1,26-26 1,0 0 0,0-1-1,-26 27 1,26-52-16,-27 52 16,1-52-16,26 25 15,-26 27-15,26-26 16,0 0-16,-26 0 15,0 26 1,26-26 0,0 0 15,0-1 0,0 1-15,0 0-1,-27 26 1,1 0 0,26-26 62,0 0-63,-26 26 1,0-27 0,0 27-16,0-26 31,-1 26-15,27-26 15,-26 0-31,26 0 47,0 0 0,-26 26-32,26-27 1,-26 27 15,26-26-15,0 0-1,-26 0-15,-1 26 16,27-26 0,0-1-16,-26 27 15,0 0 1,26-26-1,-26 26 1,0 0 15,-1-26-15,27 0 0,-26 26-1,0 0 1,0 0 93,26-26-93,-26 26-16,26-27 15,-26 27-15,26-26 16,0 0 15,-27-26-15,1 26 15,0 26-31,26-27 16,0 1-1,-26 26-15,0-26 16,26 0 0,-27 26-1,27-26-15,0-1 16,-26 27-16,0-26 16,0 0 124,26 0-109,-26 26-31,26-26 47,-26 26-15,26-26-17,0-1-15,-27 27 16,1-26 15,0-26 0,0 52-15,0-26 15,26-1 79,-27 27-79,1 0-31,26-26 15,0 0 1,-26 26 0,0-26-1,0 26 142,-1-26-142,1 26 1,0-27-16,0 27 15,0 0-15,26-26 16,-26 26-16,-27 0 16,27-26-16,0 0 15,0 26-15,-1 0 16,1 0-16,0 0 16,26-26-16,-52 26 15,25 0 95,1 0-95,0 0-15,0 0 31,0 0-31,0 0 32,-1 0-17,1 0 1,26-26-16,-52 26 31,26 0-31,-1 0 16,1 0-1,0 0 1,0 0-16,26-27 16,-26 1-1,0 0 1,-1 26 0,1 0 15,0 0-31,0 0 15,0 0 1,-1 0-16,1 0 31,0 0 16,26 26 16,0 0-32,0 1 16,0-1-47,0 26 15,-26-52 1,0 26 0,-1-26-1,27 26-15,0 1 16,0-1-16,0 0 16,0 0-16,0 0 31,-26 27-31,26-27 31,0 26-31,-26-25 94,26-1-94,0 0 15,-26 0 1,26 0-16,0 0 31,0 1-15,-26-27 140,0 0-109,26 26-47,-27-26 31,1 26-15,0-26 15,0 0-31,0 0 63,26-26 46,0 0-93,0-1-16,0 1 15,0 0-15,0-26 16,0 26 0,0-1 15,0 1-31,0 0 15,0 0 17,0 0-17,26-1 48,-26 1-32,26 26-31,-26-26 16,0 0-1,26 0 1,0 26-16,-26-27 16,27 1-16,-1 0 15,0 26 1,-26-26-16,0 0 15,0 52 267,26-26-267,-26 26-15,0 0 16,26 0-16,0 1 16,1 25-1,-1-52-15,0 26 16,0 0-16,-26 1 15,0-1 17,0 0-17,0 0 1,0 0 0,-26-26-1,26 27 1,0-1-1,0-52 32,0-1-47,-26 1 16,0 0 0,-1 0-16,1 0 15,0-1-15,0 1 16,0 0-1,0-26-15,-1 52 16,27-27 0,0 1-16,0 0 15,0-26 1,0 26 0,0-1-1,0 1-15,0 0 31,0 0-15,-26 26 156,0-26-172,26-1 16,0 1-1,0 0 1,-26 26-1,26-26 1,-26 0 62,26-1-78,0 1 16,0 0 15,0 0 0,0 52 219,0 26-234,0-25 0,26-1-16,-26 0 15,0 0-15,26 27 16,0-1-16,-26-26 15,53-26-15,-53 26 16,0 27 0,26-53-16,0 26 15,0 26-15,0-26 16,0 1-16,1 25 16,-1 0-16,0-25 15,26 25-15,-52-26 16,27 0-16,25 27 15,0-1-15,1 0 16,-1 1-16,27-1 16,-1 27-16,1-1 15,-27-52-15,0 1 16,-25-1-16,-1-26 16,0 26 15,-26 0-16,0 0 17,0 1 30,0-1-62,26-26 47,-26 26-47,26-26 31,1 26-15,25 27 0,0-27-16,27 26 15,-27 0-15,-26-52 16,27 27-16,-53-1 15,26 0-15,26 0 16,-25 27-16,-1-1 16,-26 0-1,52-52-15,-52 26 16,26-26-16,-26 27 31,0-1-15,27 0 15,-1-26-31,0 52 16,-26-25-1,0-1-15,26-26 16,26 26 0,-25 0-16,-1-26 15,0 26-15,0-26 16,27 27-16,-1-1 78,-26-26-62,26 0-1,1 26-15,-27-26 16,0 0-16,0 0 31,1 0 16,-1 0-31,0 0-1,0-26 235,0 26-219,-26-26 16,27 26-15,-1-27-1,0 27-16,0 0 1,0 0-16,0 0 16,1 0 640,-1 0-500,0 0-125,0 0-15,0 0 15,1 0 16,-27 27 594,0-1-641,-27-26 31,1 0 47,0 26-47,26 0 1,-26-26-1,26 26-15,0 0 15,-26-26-16,26 27-15,0-1 16,0 0 15,0 0-15,0 0 0,0 1-1,0-1 48,-27-26-48,27 26 1,-26-26 0,26 26 62,-26 0-63,26 0 1,-26-26 0,0 27-1,26-1 1,-26-26-1,-1 26 1,1-26-16,26 26 31,0 0 1,-26-26-1,26 27-16,0-1 1,-26-26 0,26 26-1,0 0 17,0 0-1,0 1 63,0-1-79,0 0 48,0 0-16,0 0-32,0 0 32,0 1-31,-26-27 77,26 26-77,0 0-16,0 0 31,-27 0-15,27 1 0,0-1 30,-26-26-46,0 0 16,26 26 0,-26-26-16,0 0 15,-1 26 63,1-26-46,0 0-1,26 26-31,-26-26 16,26 27-16,-26-27 46,0 0-14,26 26-32,-27 0 47,1-26-16,26 26-16,-26-26 1,26 26 0,-26-26 31,0 26-16,-1-26-31,1 0 31,0 0-15,0 0 15,0 0 16,0 0-32,-1 0 1,1 0-16,0 0 31,0 0-15,0 0 15,-1 0 0,1 0 110,26 27 93,0-1-202,0 0 186,0 0-139,0 0-64,-26-26 1,26 27 187,0-1-94,0 0 204,-26-26-298,0 0 376,-1 0-391,1 0 16,0 0 202,26-26-186,0 0-1,-26 26-15,26-27-1,0 1 1,-26 26-1,26-26 1,-53 26 0,27 0-1,0 0 32,26-26-47,-26 26 63,0-26-1,-1 26-46,1 0-1,0-27 1,0 27-16,0-26 16,-1 26-1,1 0 48,0 0-32,0 0 0,26-26-31,-26 26 63,0 0-63,-1 0 0,1 0 15,0 0 1,0 0 47,0 0-63,-1 0 31,1 0-16,0 0-15,0 0 32,0 0-17,0 0 1,-27 0 0,27-26 15,0 26-31,0-26 31,-1 26 32,1 0-17,0 0-14,0 0 61,0 0-61,-1 0-17,27-26 1,-26 26-16,0 0 31,26-27-15,-26 27-16,26-26 47,-26 26-47,-27 0 31,53-26 0,-26 26-15,0 0 15,26-26-31,-26 26 16,0 0 109,-1 0-110,1 0 1,0 0 93,0 0-109,0 0 16,0 0-16,-1 0 16,1 0-16,0 0 15,0 0 1,0 0-1,-1 0 32,1 0-15,-26-26-32,26-1 15,-1 27 1,1 0 78,0 0-79,0 0 1,0 0-1,0 0-15,-1 0 32,1 0 61,0 0-77,0 0 0,0 0 15,-1 0 16,1 0-32,0 0 1,-26 0-16,26 0 16,-27 0-1,27 0-15,0 0 16,0 0 0,-1 0 124,1 0-30,0 0 15,0 0-125,0 0 15,-1 0 188,1 0-187,52 0 187,-26-26-172,27 0-15,-27 0-16,0 0 16,0-1-16,0 1 15,26 26-15,0-52 16,-26 26-1,0 0 1,0-1-16,26 1 16,-26 0-1,0 0-15,0 0 16,26-1 0,-26 1-1,27 0-15,-27 0 16,26 0-16,0-1 15,-26-25 1,26 52-16,27-52 16,-53 26-16,26 26 15,26-27-15,-26-25 16,0 0-16,27 25 16,-1-25-16,1 0 15,-27-1-15,0 27 16,26-26-16,-26 26 15,-26-1-15,27 1 16,-1 0-16,-26 0 16,26 26 15,0 0-15,0 0 15,1 0-31,-27-26 15,26 26-15,-26-27 16,52 27-16,-52-26 16,26 0-16,1 0 15,-1 26-15,0-26 16,26 0-16,-26-1 16,1 27-16,-1 0 15,-26-26 1,26 0-1,0 0-15,0 26 16,-26-53-16,27 53 16,-1-26-16,0 0 15,-26 0-15,0 0 16,0-27 0,26 27-1,-26 0-15,26 0 16,0 0-16,-26-1 15,0-25 1,27 52 0,-1-26-16,0-27 15,0 53 1,-26-26-16,26 26 16,1-26-1,-27 0-15,26 0 16,0 26 124,0-53-124,-26 27 0,26 26-16,1 0 15,25 0 1,-26 0-16,-26-26 16,26 26 62,0 0-63,1 0-15,-1 0 32,0 52 30,-26-25-62,26-27 16,-26 26-16,26 0 15,27-26-15,-27 0 110,0 0-110,0 0 31,-26 26-15,26-26-16,1 0 31,-27-26 47,26 26-62,-26-26-1,0 0-15,0-1 16,0 1 46,0 0-30,0 0-1,0 0-16,0-1 17,0 1 15,0 0-32,0 0 16,0 0-15,0 0 0,0 52 124,26 0-140,0-26 16,-26 26-16,53-26 16,-53 52-16,26-52 15,0 0 1,0 27-1,-26-1-15,0 0 32,26-26-32,1 26 15,-27 0-15,26-26 16,0 27-16,0-27 16,-26 26-16,26-26 15,-26 26-15,53 0 16,-53 26-16,52-25 15,-26-27-15,0 26 16,1-26 0,-27 26 109,0 0-110,0 0-15,0 1 16,26-27 0,0 0 15,0 26-16,0 0 1,1 0 0,-27 0-1,0 1-15,0-1 16,26-26 0,-26 26-16,0 0 15,0 0-15,0 0 16,26-26-16,0 53 15,0-27 1,0 26 0,-26 1-16,27-27 15,-1 0-15,0 26 16,-26-25-16,0 51 16,0-52-16,0 53 15,-26 0 16,0-53-15,26 0-16,0 0 16,0 0-1,0 0-15,0 1 16,0-1 0,26-26 15,0 26-16,0 0 1,0-26 15,-26 26-15,27 1 0,-1-1-16,-26 0 93,26 0-46,0-26-31,-26 26 78,0 0-79,0 1 1,-26-27-16,26 26 15,0 0 1,0 0 0,-52-26-16,52 26 15,0 1-15,0 25 16,-27-26 0,27 0-1,-26-26-15,26 27 16,-26-27-16,26 26 15,-26-26-15,0 0 16,-1 0 15,1 0 1,0 0-32,-26 0 31,26 0-31,-27 0 31,27 0-31,-26 0 16,-1 0-16,27 0 15,-26 0-15,25-26 16,1-1-16,0 27 16,-26-52-16,-27-27 15,-26 27-15,1 26 16,25 0-16,1 26 15,51 0-15,1 0 16,0 0 0,0 0 46,-27 0-62,53-27 16,-26 27-16,-26 0 15,0-26 1,25 26 0,1 0-1,0-26-15,0 26 32,-27-52-32,1 26 31,26 26-16,26-27 32,0 1-15,0 0-32,26 0 15,0 0-15,-26-1 16,26 1-16,27 0 15,-53-26-15,26-1 16,26 27-16,-25 0 16,-27 0-16,26 0 15,0-27 1,-26 1-16,26 52 16,-26-26-16,26-1 15,0 1 1,27 0-1,-27-26-15,26 26 16,1 26 0,-27 0-16,26 0 15,-26 0 1,1 0-16,-1 52 16,26 0-1,-26 1-15,-26-27 31,27 0-31,-1-26 16,0 52-16,26-52 16,-52 53-16,27-27 15,25 0-15,0 0 16,1 27 0,-1-1-16,27 0 15,-53 1-15,-26-1 16,26-26-16,0 1 15,0-1 1,-26 0-16,0 0 47,-26-26-31,0 26-16,26 0 31,-26-26 0,0 0 0,-1 0-15,1 0 0,0-26-16,-79-26 15,53 0-15,0 25 16,25 27-16,-25 0 15,26-26-15,-27 0 16,1 0-16,0 0 16,25 26-16,-25 0 15,26 0 1,0 0 31,0 0-32,-27 0 1,27 0 0,0 0-1,0 0 1,-1 0 15,1 0-15,0 0-16,-26 0 15,26 0 1,-1 0-16,1 26 16,0-26-16,26 26 15,-26-26 17,0 0-17,-1 0 1,1 0-1,0 0-15,-26 0 16,-1 0-16,27 0 16,0 26-16,0-26 15,0 0-15,26 26 16,-27-26-16,1 0 16,26 27-1,-26-1 1,0 0-16,-27 0 15,27 0-15,0-26 16,26 26-16,-26-26 16,0 0-1,0 0 1,-1 0 0,1 0-1,26 27-15,-26-1 125,0 0-109,0-26-16,-1 26 125,1-26-125,-26 0 78,26 0-47,-27 0 47,53 26-62,-26-26 0,52 0 265,0 0-266,1 0 1,25 0 0,-26 0-1,79 0-15,0 0 16,-27 0-16,27 0 16,-26 0-16,-27 0 15,26 0-15,-51 0 16,-1 0-1,0 0 17,0 0-17,0 0-15,27 0 16,-27 0-16,0 0 16,0 0-16,27 0 31,-27 27 0,0-27-15,26 26-16,-25-26 15,25 0-15,-26 0 16,0 0 0,1 0-1,-1 0 1,26 0-16,-26 0 15,27 0-15,-80 0 125,1 0-125,0 0 16,0 0-16,-26 0 16,-27 0-16,27 0 15,-1 0-15,-51 0 16,77 0 0,-25 0-16,26 0 0,0 0 0,-27 0 15,1 0-15,-1 0 16,27 0-1,-26 0-15,26 0 16,0 0 0,-1 0-1,-25 0 1,26 0-16,-27 0 16,27 0-1,0 0 1,0 0-1,26 26 95,-26-26-110,0 0 15,-1 26 1,1-26-16,0 0 16,0 26-16,0 1 15,-1-27 1,1 0 15,0 26-31,26 0 31,-26-26-31,0 0 16,-1 0-16,27 26 16,-26-26-1,0 0 1,0 0 0,0 0-1,26 26 1,-26-26-1,-1 0 110,1 0-125,0 26 32,0-26 30,0 0-31,-1 0-31,1 0 16,0 0 0,0 0-1,0 0 1,0 0 0,-1 0-1,1 27 16,0-27-15,0 26 0,0-26-1,-1 0 1,1 0 31,26 26-47,-26-26 47,0 0-16,26 26-31,-53 0 16,27-26-1,0 0 110,0 0-109,26 27-16,-26-27 15,26 26-15,-26-26 16,-1 0 0,1 0 15,26 26-31,-26-26 16,26 26-1,-26-26 79,52 0 47,0 0-126,0 0 16,1 0 1,-1 0-17,0 0 1,26-26 0,-26 26-1,1 0-15,-27-26 16,26 26-16,0-26 15,0-1 1,-26 1 0,26-26-1,1 26-15,-1-1 16,26 27 0,1-52-1,-27 52-15,26 0 16,-26-26-1,0 26 1,1 0-16,-27-26 16,26 26-16,26 0 15,-52-26-15,26 26 16,27-27-16,-27 1 16,0 26-1,-26-26-15,26 26 16,0 0 62,1 0-62,-27-26-16,26 26 15,52 0-15,-51 0 16,51 0-16,-25 0 15,-1-53 1,0 27-16,27 26 16,-53-26-16,26 26 15,27 0-15,-27 0 16,1 0-16,-1 0 16,0 0-16,1 0 15,-27 0-15,26 0 16,1 0-16,-27 0 15,0 0-15,26 0 16,1 0-16,-1 0 16,1 0-16,-27 0 15,0-26-15,0 26 16,0 0-16,0 0 31,1 0-15,-1 0-1,0 0 1,26 0-16,1 0 16,25 0-1,-25-26 1,-27 26-16,0 0 16,0 0-1,0 0-15,27-27 16,-1 1-1,-26 26-15,-26-52 16,53 52-16,-27 0 16,26-26-16,1 26 15,-53-26-15,26 26 16,0 0 0,0-27-16,0 27 15,1 0 1,-27-26 15,0 0 78,26 26-109,0 0 16,0 0 15,27 0 1,-53-26-32,26 26 15,26-26-15,-26-1 16,0 27-1,1 0-15,-1 0 16,0 0 15,0-26-15,0 26 0,1 0-16,-1 0 15,0 0 1,-26-26-16,26 26 15,0 0 17,1 0-17,-1 0 17,0 0-1,0 0-31,26 0 31,-25 0-15,-1 0-1,0-26 1,0 26 15,0 0 454,1 0-314,-1 0-124,0 0-31,0 0 359,0 0 78,0 26-390,1-26 280,-1 0 220,0 0-516,0 0 406,-52 0-47,0 0-375,0 0-15,-1 26-16,1-26 16,0 0-16,0 0 15,0 0 1,0 0-1,-27 0 1,27 0-16,-26 0 16,-53 0-16,0 0 15,27 0-15,25 0 16,27 0-16,0 0 78,0 0-62,-1 0-16,1 0 15,0 0-15,-26 0 16,26 0 0,-1 0-1,1 0-15,0 0 31,0 0-31,0 0 16,-27 0-16,1 0 16,0 0-16,-1 0 15,-25 0-15,51 0 16,-25 0-16,26-26 16,0 26-16,-27 0 15,27 0 1,0 0-16,0 0 15,-27 0 1,1 0-16,26 0 16,0-26-1,-1 26 17,1 0-17,0 0-15,0 0 31,0 0 1,-1 0-1,1 0 594,0 0 31,0 0-609,0 0-31,0 0-1</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9:59:06.350"/>
    </inkml:context>
    <inkml:brush xml:id="br0">
      <inkml:brushProperty name="width" value="0.1" units="cm"/>
      <inkml:brushProperty name="height" value="0.2" units="cm"/>
      <inkml:brushProperty name="color" value="#0069AF"/>
      <inkml:brushProperty name="tip" value="rectangle"/>
      <inkml:brushProperty name="rasterOp" value="maskPen"/>
      <inkml:brushProperty name="fitToCurve" value="1"/>
    </inkml:brush>
  </inkml:definitions>
  <inkml:trace contextRef="#ctx0" brushRef="#br0">1596 734 0,'-135'81'63,"135"-27"-63,-27 0 15,-28 0-15,1 0 16,-54 55-16,54-82 16,-54 27-16,54 0 15,0 27-15,0-27 16,0 27-16,27-54 15,0 27-15,0 0 16,27 0-16,-27 27 16,0-27-16,27 27 15,-54-54-15,27 54 16,27 0-16,-27 0 16,-27-54-16,54 0 15,-27 27-15,0-27 16,0 27-16,27 1 15,0-28-15,-54 27 16,54-27-16,0 27 16,-27 27-16,27 0 15,0-27-15,-27 27 16,27 27-16,0-81 16,-27 27-1,0 27-15,27-54 16,0 54-16,-27-27 15,0 27 1,27-54-16,0 54 16,0 0-16,0-54 15,0 55-15,0-28 16,-27 54-16,27-27 16,0 0-16,0-27 15,0 54-15,0-27 16,0-27-16,0 27 15,0 0-15,-27-27 16,27-27-16,0 54 16,-27-54-16,27 27 15,0 0-15,0-27 16,0 54-16,0-54 16,0 28-16,0-1 15,0-27-15,0 54 16,0-54-16,0 27 15,0 0-15,-28-54 16,28 81-16,-54-27 16,54 0-1,0-27-15,0 0 16,0 0 0,0 0-16,0 54 15,0-27-15,0 0 16,0-27-16,0 27 15,0 0-15,0-27 16,-27 27-16,27-27 16,0 0-16,0 27 15,0-27-15,0 0 16,0 0 0,0 0-16,0 0 15,0 1-15,0-1 16,0 0-16,0 0 15,0 0-15,0 27 16,0-27-16,0 0 16,0 27-16,0-27 15,0 0-15,0 27 16,0 0 0,-27-27-16,27 0 15,0 54-15,0-27 16,0 0 15,0 0-31,0-27 16,0 0-1,0 0-15,0 0 16,0 0 0,0 27-1,-27 0-15,27-27 16,0 27-1,0 0 1,0-27-16,0 0 16,0 27-16,0-27 15,0 1-15,0 26 16,0-27 0,0 0-16,0 27 15,0-27 1,27-27-1,-27 27-15,0 0 16,0 0-16,0 0 16,0 0-16,0 0 15,0 0 1,0 0-16,0 0 31,0 0-31,27-27 16,0 27-16,0 0 15,-27 0 1,0 0 15,0 0-31,27 0 32,1 0-32,-1 0 15,27 0 1,-54 0-16,27 0 15,-27 0 17,0 0-17,27-27 17,0 0-32,0 0 15,0 0 1,0 0-1,0 27 1,-27 0-16,27-27 16,0 0-1,0 0-15,0 0 16,27 0-16,0 0 16,-27 0 15,0 0-31,27 0 15,-27-27 1,0 27 0,27-27 109,-54 0-94,27 0-15,-27-27-1,0 27-15,27-54 16,-27 54-1,0 0-15,0-27 16,0 27 0,0-27-16,54 27 15,-54-27 1,0 27-16,0 0 16,27 27-1,-27-27-15,0 0 31,0 0-15,0-27-16,27 54 16,-27-27-1,27 0-15,0 27 16,-27-27 0,27 27-16,-27-27 15,27 27-15,-27-27 16,27 27-16,-27-28 15,27 28-15,0-27 16,-27 0 0,27 27-16,-27-27 31,0 0-15,27 27-1,0-54 1,-27 27-1,54 0-15,-54 0 16,54-27-16,-26 27 16,-1-27-16,0-27 15,27 27-15,-27 27 16,0 0-16,-27 0 16,0 0-1,0-27 1,27 54-16,27-27 15,-54 0-15,54-27 16,0 27-16,-54 0 16,27-27-16,-27 27 15,27 0-15,27 0 16,-27 0-16,27-54 16,0 54-16,0-27 15,-27 27-15,0 0 16,0 0-16,0-28 15,-27 28 1,0 0-16,0-27 16,27 54-1,-27-27-15,0 0 16,0 0 0,27 0-1,-27 0-15,0 0 16,0 0-16,0 0 15,0 0-15,27 0 16,-27-27-16,27 54 16,-27-54-16,27 27 15,-27 0 1,27 0-16,0-27 16,-27 27-16,0 0 15,0-27-15,0 27 16,27 0-16,0 0 15,-27 0-15,0 0 16,0-27-16,0 0 16,27 27-1,-27-54-15,27 81 16,0-54 0,0 27-16,-27-27 15,27-1 1,0 28-16,0-27 15,0 0-15,28 0 16,-55 27 0,27 0-16,0 0 15,-27 0-15,27-27 32,-27 27-32,0-54 15,0 27-15,0 27 16,0 0-16,0 0 15,27-27-15,0 0 16,-27 27-16,27 0 16,-27 0-16,0 0 15,0 0-15,27-27 16,-27 27-16,27 0 16,-27 0-16,0 0 15,27-27-15,-27 27 16,27 0-16,0-27 15,0 0-15,-27-1 16,0 1-16,27 27 16,-27-54-16,0 54 15,54 0-15,-27-54 16,0 0-16,-27 0 16,54 81-16,-54-54 15,0 27-15,0 0 16,0 0-16,27 0 15,0 27-15,0-54 16,-27 27-16,27-27 16,0 0-1,0 54-15,-27-27 16,0 0 0,0 0-16,27 27 15,-27-27-15,27 0 16,0 0-1,-27 0-15,27 0 16,0 0-16,-27-27 16,27 27-16,0-27 15,0 27-15,0-1 16,-27-26-16,27-27 16,0 81-16,0-54 15,0 27-15,-27 0 16,0 0-16,0 0 15,27 0-15,-27 0 16,27-27-16,-27 27 16,0-27-16,27 54 15,-27-27-15,0-54 16,27 54 0,-27 0-1,27 0 1,-27-27-16,0 27 15,27 0 1,0 27-16,0-27 16,1-27-1,-1 27 1,0 27-16,0-27 16,-27-27-16,27 54 15,0-27 1,-27 0-16,0 0 15,0 0 1,0 0-16,0 0 16,0-27-1,27 54-15,0-27 16,-27 0-16,0-1 16,0-26-16,27 27 31,-27 0-16,0 0-15,0 0 16,27 0 0,-27 0-1,27-27-15,-27 27 16,0 0-16,27-27 16,-27 27-16,0-54 15,27 27-15,-27 0 16,0 27-1,0-27 1,0 27-16,0-27 16,0 27-1,0 0 1,0 0-16,0 0 16,0 0-16,0 0 15,-27 27 1,27-27-1,-27 27 1,0 0 0,-27-27 46,0 0-46,0 0-1,27 27-15,0 0 16,0 0-16,-1 0 16,1 0-1,0 0 1,-27 0 15,0-27-31,0 0 16,-54 0-16,27 27 15,0 0-15,27 0 16,0 0-16,-27 0 16,54 0-16,-27 0 15,27 0-15,27 27 16,-54-27-16,27 0 16,0 0-16,0 0 15,-27 0 1,27 0-16,27 27 15,-54-27-15,-27 0 16,54 0-16,-82 0 16,28 0-16,27 0 15,0 27-15,0 0 16,27 0-16,0-27 16,0 0-16,0 27 15,0-27-15,0 27 16,0-27-1,0 0-15,27 27 16,-54-27-16,0 27 31,-27-27-31,54 0 16,-27 27-16,27 0 16,-27-27-1,0 54-15,54-27 16,-27 0-16,0-27 15,27 27-15,-27-27 32,0 0-32,0 27 31,0 0 0,0 0-15,0 0-1,-27 0-15,27 27 16,0 0-16,0-27 16,0-27-1,-1 27-15,28 0 16,-27-27-16,0 27 16,27 0 15,0 0 31,0 0 1,0 0-48,0 0 32,-27-27 125,0 0-156,0 0-16</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1:29:47.469"/>
    </inkml:context>
    <inkml:brush xml:id="br0">
      <inkml:brushProperty name="width" value="0.2" units="cm"/>
      <inkml:brushProperty name="height" value="0.2" units="cm"/>
      <inkml:brushProperty name="color" value="#FFC114"/>
      <inkml:brushProperty name="fitToCurve" value="1"/>
    </inkml:brush>
  </inkml:definitions>
  <inkml:trace contextRef="#ctx0" brushRef="#br0">0 3 0,'0'27'78,"27"-27"-62,0 0-16,27 0 15,81-27-15,-26 27 16,26 0-16,0 0 15,0 0-15,27 0 16,-81 27-16,108-27 16,-81 0-16,54 27 15,28-27-15,-28 54 16,-54-54-16,-27 27 16,27 0-16,0-27 15,-27 0-15,0 0 16,0 0-16,-27 0 15,-27 0-15,0 0 16,0 0-16,0 0 47,0 0-31,0 0-1,27 0 1,-27 0-16,0 0 31,0 0-31,0 0 31,0 0-31,1 0 16,26 27-16,0-27 16,-27 0-16,27 0 15,-27 0-15,27 0 16,0 0-16,-27 0 15,54 0 1,0 0-16,-54 0 16,27 0-16,-27 0 15,0 0 1,27 0-16,27 0 16,-54 0-1,27 0-15,27 0 16,-54 0-16,27 0 15,0 0-15,0 0 16,0 0-16,-27 0 16,28 0-16,-28 0 15,27 0-15,0 0 16,-27 0-16,0 0 16,0 0-16,27 0 15,-27 0-15,0 0 16,0 0-1,0 0-15,0 0 16,54 0-16,-54 0 16,27 0-16,0 0 15,-27 0-15,27 0 16,-27 0-16,27 0 16,-27 0-1,27 0-15,-27 0 16,0 0-16,0 0 15,0 0-15,27 0 16,0 0 0,0 0-1,-27 0-15,27 0 16,1 0-16,-28 0 16,27 0-16,0 0 0,0 0 15,-27 0 1,27 0-16,0 0 15,-27 0 1,0 0-16,0 0 16,27 0-1,-27 0-15,0 0 16,27 0-16,0 0 31,-27 0-31,27 0 16,-27 0-1,27 0-15,0 0 16,0 0-16,0 0 16,-27 0-16,0 0 15,0 0 1,0 0-16,0 0 16,0 0-1,0 0 1,0 0-16,0 0 15,27 0 1,-26 0 0,-1 0-16,0 27 15,0-27-15,0 0 16,27 0-16,-27 0 16,0 0-16,0 0 15,0 0-15,27 0 16,-27 0-16,0 0 15,0 0 1,0 0 0,0 0-16,0 0 15,27 0-15,-27 0 16,0 0 0,0 0-1,0 0-15,27 0 16,-27 0-16,0 0 15,0 0 1,0 0-16,0 0 16,0 0-1,0 0-15,0 0 16,0 0 0,0 0-16,0 0 15,0 0-15,0 0 16,0 0-1,0 0-15,0 27 16,0-27-16,0 0 16,0 0-16,0 0 15,1 0-15,26 27 16,-27-27-16,0 0 16,0 0-1,0 0 1,0 0-1,0 0-15,0 0 16,0 27 0,0-27 15,27 0-31,-27 27 16,27-27-1,-27 0 1,0 0-1,0 0 1,0 0 0,0 0-1,0 0-15,0 0 16,0 0-16,0 0 16,0 0-16,0 0 31,0 0-16,0 0-15,0 0 16,0 0-16,54 0 16,-27 0-16,0 0 15,0 0-15,-27 0 16,27 0 0,-27 0-1,0 0 1,0 0-1,1 0 1,-1 0-16,0 0 16,0 0-1,0 0 1,0 0 0,0 0-16,0 0 15,0 0-15,27 0 16,-27 0-1,0 0-15,0 0 16,0 0 0,0 0-16,0 0 31,0 0-15,0 0-16,27 0 15,-27 0 1,0 0-16,27 0 15,-27 0-15,0 0 16,0 0-16,0 0 16,27 0-1,-27 0 1,27-27-16,0 27 16,-27 0-1,27 0-15,-54-27 16,54 27-1,-27 0-15,0 0 16,27 0-16,-27 0 16,0 0-1,1 0 32,-1 0 0,0 0-47,0 0 16,0 0-16,0 0 15,0 0-15,0 0 16,0 0-16,0 0 16,0 0-1,0 0 1,0 0-1,0 0-15,27 0 16,-27 0 0,0 0-1,0 0 1,0 0 0,0 0-16,27 0 15,-27 0-15,0 0 16,0 0 15,0 0-15,0 0-16,0 0 31,0 0-15,27 0-1,-27 0 1,0 0-1,0 0-15,0 0 16,0 0 0,0 0-1,0 0 17,0 0-32,0 0 15,0 0 1,0 0-1,0 0 17,0 0-32,0 0 15,0 0 1,1 0-16,-1 0 16,27 0-16,-27 0 15,27 0 1,-27 0-16,27 0 15,-27 0 1,-27-27 0,27 27-1,0 0-15,0 0 47,0 0-47,0 0 16,0 0 15,0 0 0,0 0 32,0 0-48,0 0 17,0 0-17,0 0 17,-27-27 30,27 27-46,0 0-1,-27-27 188,0 0-171,0 0-17,27 0 1,-54 0 0,27 0-1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1:29:53.703"/>
    </inkml:context>
    <inkml:brush xml:id="br0">
      <inkml:brushProperty name="width" value="0.2" units="cm"/>
      <inkml:brushProperty name="height" value="0.2" units="cm"/>
      <inkml:brushProperty name="color" value="#FFC114"/>
      <inkml:brushProperty name="fitToCurve" value="1"/>
    </inkml:brush>
  </inkml:definitions>
  <inkml:trace contextRef="#ctx0" brushRef="#br0">0 35 0,'27'0'62,"0"0"-46,0 0-16,0 0 15,0 0-15,27 0 16,-27 0-16,0 0 16,27 0-16,-27 0 15,54 0-15,0 0 16,-27 0-16,54 0 16,-27 0-16,-27 0 15,1 0-15,-1 0 16,0 0-16,27 0 15,27 0-15,-54 0 16,54-27-16,-27 27 16,0 0-16,-27 0 15,54 0-15,-27 0 16,-27 0-16,0 0 16,-27 0-16,0 0 15,0 0 1,0 0-1,0 0-15,0 0 16,0 0 0,27 0-16,-26 0 15,26 0-15,-27 0 16,54 0-16,0 0 16,-54 0-1,27 0-15,-27 0 31,0 0-31,0 0 16,0 0 0,0 0-16,0 0 15,27 0-15,0 0 16,27 0-16,0 0 16,27 0-16,27 0 15,-54 0-15,54 0 16,-53 0-16,-1 0 15,-27 0-15,27 0 16,-27 0-16,-27 0 16,27 0-1,-27 0-15,27 0 16,-27 0-16,81 0 16,-27 0-16,-27 0 15,27 0-15,0 0 16,-54 0-1,54 0-15,-27 0 16,-27 0-16,27 0 16,-27 0-16,54 0 15,-26 0-15,26 0 16,-27 0-16,54 0 16,-81 0-16,81 0 15,-27 0-15,0 0 16,-54 0-16,27 0 15,-27 0-15,27 0 16,-27 0-16,27 0 16,0 0-1,-27 0-15,54 0 16,-27 0-16,0 27 16,54-27-16,-26 27 15,53 0-15,0-27 16,0 0-16,-27 0 15,27 0-15,-54 0 16,0 0-16,-27 0 16,-27 0-16,0 0 15,27 0 1,0 0-16,27 27 16,27-27-16,28 0 15,-1 0-15,-27 0 16,-27 0-16,27 0 15,0 0-15,-54 0 16,0 0-16,27 0 16,0 0-16,-54 0 15,81 0-15,0 0 16,-27 0-16,55 0 16,26 0-16,-27 0 15,-54 0-15,27 0 16,0 0-16,0 27 15,-54-27-15,0 0 16,0 0-16,0 0 16,0 0-16,-27 0 15,27 0-15,0 0 16,0 0-16,28 0 16,-1 0-16,-27 0 15,27 0-15,-27 0 16,0 27-1,-27-27-15,0 0 16,27 0 0,-54 27-16,27-27 15,27 0-15,0 0 16,27 0 0,-27 0-16,27 27 15,0-27-15,-27 0 16,0 0-16,27 0 15,-54 0-15,54 0 16,-54 0-16,1 0 16,-1 0-1,0 0 1,27 0-16,-27 0 16,27 27-16,0-27 15,-27 0-15,27 0 16,-27 0-16,27 0 15,0 0-15,-27 0 16,27 0-16,-27 0 16,27 0-1,0 0 1,27 0-16,-27 0 16,0 0-16,-27 0 15,27 0-15,0 0 16,0 0-1,27 0-15,-27 0 16,0 0-16,1 0 16,-1 0-16,27 0 15,-27 0-15,-27 0 16,0 0-16,27 0 16,-27 0-1,0 0-15,0 0 16,27 0-16,-27 0 15,0 0-15,27 0 16,-27 0-16,27 0 16,-27 0-16,27 0 15,-27 0 1,27 0-16,-27 0 16,0 0-16,27 0 15,-27 0-15,27 0 16,0 0-16,-27 0 15,0 0-15,0 28 16,27-28-16,0 0 16,1 0-1,-28 0-15,0 0 16,27 0 0,-27 0-16,27 0 15,-27 0-15,0 0 16,0 0-1,0 0 1,27 0-16,0 0 16,-27 0-1,0 0-15,27 0 16,-27-28 0,27 28-1,-27 0-15,27 0 16,-27 0-16,0 0 15,0 0 1,0 0-16,0 0 47,0 0-47,0 0 16,0 0-1,0 0-15,27 0 16,-27 0-1,0 0 1,0 0-16,0 0 31,0 0-31,0 0 16,0 0 0,0 0 15,0 0 0,1 0-31,-1 0 16,27 0-1,-27 0 1,27 0-16,-27 0 16,0 0-1,0 0-15,0 0 16,27 0-16,-27 0 31,0 0-31,0 0 47,0 0-16,0 0-15,27 0-1,0 0-15,0 0 16,0 0 0,-27 0-1,0 0-15,-27-27 16,27 27 31,0 0-32,0 0 1,0 0-16,0 0 16,0 0-16,-27-27 15,27 27 1,0 0 0,0 0 15,0-27-31,0 27 15,0 0 17,0 0-32,0 0 62,0 0-46,0 0-16,27 0 15,-27 0 1,1 0-16,26 0 16,0 0-1,-27 0 1,0 0 0,0 0-16,27 0 15,-27 0-15,27 0 16,-27 0-16,0 0 15,27 0 1,-27 0-16,0 0 16,0 0-16,-27-27 265,0 0-249,-27 0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1:29:57.931"/>
    </inkml:context>
    <inkml:brush xml:id="br0">
      <inkml:brushProperty name="width" value="0.2" units="cm"/>
      <inkml:brushProperty name="height" value="0.2" units="cm"/>
      <inkml:brushProperty name="color" value="#FFC114"/>
      <inkml:brushProperty name="fitToCurve" value="1"/>
    </inkml:brush>
  </inkml:definitions>
  <inkml:trace contextRef="#ctx0" brushRef="#br0">0 0 0,'27'0'109,"27"0"-93,0 0-16,-27 0 15,27 0-15,-27 0 16,27 27-16,-27-27 15,0 0 1,0 0 0,0 0-16,54 0 15,27 0-15,0 0 16,-53 0-16,53 0 16,-27 0-16,-27 0 15,54 0-15,-27 28 16,-54-28-16,27 0 15,0 27-15,0-27 16,-27 0-16,54 0 16,0 27-16,0-27 15,27 0 1,-54 0-16,81 0 16,-80 0-16,53 0 15,-54 0-15,0 0 16,27 0-16,-54 0 15,27 0-15,0 0 16,0 0-16,27 0 16,54 0-16,0 0 15,0 0-15,-54 0 16,0 0-16,-27 0 16,28 27-16,-28-27 15,0 0-15,27 0 16,-27 0-16,-27 0 15,0 0-15,0 0 16,0 0-16,27 0 16,0 0-1,0 0-15,0 0 16,27 0-16,-27 0 16,-27 0-16,54 0 15,-27 0-15,0-27 16,27 27-16,0 0 15,0 0 1,-27 0-16,1 0 31,-1 0-31,-27 0 16,0 0 0,0 0 15,27 0-16,-27 0-15,81 0 16,-27 0-16,-27 0 16,27 27-16,-27-27 15,-27 0-15,27 0 16,-27 0-16,27 27 16,0-27-16,0 27 15,27-27 1,-27 0-16,0 0 15,27 0-15,-27 0 16,28 0-16,-1 0 16,-27 0-16,54 0 15,-27 0-15,0 0 16,0 0-16,-27 0 16,-27 0-16,54 0 15,-27 0-15,27 0 16,27 0-1,0 0-15,27 0 16,-27 0-16,-53 0 16,26 0-16,-54 0 15,0 0 1,0 0 0,0 0-1,27 0 1,-27 0-1,27 0-15,-27 0 16,0 0-16,0 0 16,0 0-1,0 0 32,0 0-31,-54 0 31,0-54 343,0 54-374</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13T01:40:25.234"/>
    </inkml:context>
    <inkml:brush xml:id="br0">
      <inkml:brushProperty name="width" value="0.3" units="cm"/>
      <inkml:brushProperty name="height" value="0.6" units="cm"/>
      <inkml:brushProperty name="color" value="#FFFC00"/>
      <inkml:brushProperty name="tip" value="rectangle"/>
      <inkml:brushProperty name="rasterOp" value="maskPen"/>
      <inkml:brushProperty name="fitToCurve" value="1"/>
    </inkml:brush>
  </inkml:definitions>
  <inkml:trace contextRef="#ctx0" brushRef="#br0">2053 0 0,'27'54'79,"-27"-27"-64,0 0-15,0 27 16,0 0-1,0-27-15,0 27 16,0-27 0,0 0-1,0 0-15,0 0 32,0 0-17,0 0 1,0 0-1,0 0 1,0 0 0,0 0-16,0 0 15,-27 0 1,27 0-16,0 0 16,0 0-16,-27 27 15,27-27 1,0 0-16,0 0 15,-27-27 1,27 27-16,0 0 16,0 0 202,-27 0-202,0-27-16,27 27 16,27-27 171,-27-54-187,0 27 31,0 0-31,0-27 16,0 27 0,0 0-1,0 0 1,0 0 0,0 0-1,0 0-15,27 27 16,-27-27-1,0 0-15,0 0 32,0 0-17,0 0 32,0 0 16,0 0-48,-27 27 48,27-27-48,0 0 1,-27 27 0,27-27-16,0 0 15,0 0 1,0 0 15,0 0-15,0 0-16,0 0 31,0 0 297,0 0-234,0-27 15,0 27-93,27 0-16,-27 0 94,0 54 109,0 0-188,0 0 1,0 0-16,-54 0 16,54 0-1,0 0-15,0 0 16,0 0 125,0 0-141,0 0 15,-27 27 1,0-54-16,0 0 15,27 27-15,0 0 16,0 0 62,-27-27-15,27 27-63,-27 0 15,0 27 1,27 0 0,0-27-16,-27-27 0,0 54 15,0-27 1,27 0-1,-27 0-15,0-27 16,27 27-16,0 27 16,-27-54-1,27 27 1,0 0-16,-27-27 16,27 27-16,-27 0 15,27 0 1,0 0-1,-27 0 1,27 0 0,0 1 156,0-1-157,0 0 1,0 0-1,-27 0-15,27 0 16,0 0-16,0 0 16,-27-27-16,0 27 15,0 0-15,27 0 16,-27 0 0,27 0-16,-27-27 15,27 27 1,0 0-1,0 0-15,-27 27 16,0-27 0,0-27-1,27 27-15,0 0 16,-27 27 0,0-27-16,0 0 15,27 27-15,0 0 16,0-27-1,-27 0-15,0 27 16,27-27 0,0 0-1,-27-27 1,27 27 15,0 0-15,0 0-1,0 0 1,0 0-16,-27-27 16,27 27-16,0 0 15,-27-27 17,27 27-32,-27 0 31,27 0-16,-27 27 17,27-26-32,-27-1 31,0 0-15,27 27-1,-27-27 1,-1 0-1,28 0-15,-54 27 16,27-27 0,0 0-16,0 0 15,27 0 1,0 0 0,0 0-1,-27-27-15,27 27 16,0 0-1,0 0 1,-27 0-16,27 0 31,-27 0-15,0-27-16,27 54 16,0 0-1,-54-27 1,27 0-1,0 27 17,27-27 15,0 27-32,-27-54 1,27 27-1,-27 0 1,27 0 0,0 0-1,-27 0 1,27 0 0,-27 0 15,27 0 0,0 0-31,0 0 16,-27-27-1,27 27-15,0 0 63,0 0-16,-27-27-47,27 27 15,-27-27-15,27 28 16,-27-28-16,27 27 31,-27-27 0,27 27-31,-27-27 32,27 27-17,-27-27 48,27 27-48,-27 0 1,0-27 15,27 27-15,0 0 0,-27-27-1,27 27 1,0 0 15,-27 0-31,0-27 63,27 27 62,-27-27-79,0 0 33,0 0 124,0 0-156,27 27-32,0 0 610,27-27-609,0 0 15,0 0-15,0-27-1,-27 0-15,0 0 16,27 27 0,-27-27-16,27 0 15,0 0 16,0-27-15,0 54-16,0 0 16,0-54-1,0 27-15,0 27 16,0-27-16,0 0 16,-27-1-16,27 28 15,0-27-15,-27 0 16,27 27-16,0-27 15,0-27-15,-27 27 16,27 27-16,0 0 16,0 0-1,0 0-15,-27-27 16,27 27 0,-27-27-16,27 0 15,0 27 1,0 0-1,0 0-15,0 0 125,0 0-62,-27 27 46,0 27 16,-54-27-125,-27 0 16,54 0-16,-54 54 16,0-81-16,54 28 15,54-28 110,0 0-109,0 0 31,0 0-16,0 0 0,0 0 16,0 0-16,0 0-31,0 0 32,0 0 61,0 0-61,0 0-1,0 0-31,0 0 31,28 0 0,-28 0-15,0 0-16,27 0 16,0 0-16,-27 0 15,0-28-15,0 28 16,0 0 15,0-27 0,0 0 1,0 27-32,0 0 31,0 0-31,0 0 15,0 0 1,-27-27 0,27 27-16,0 0 47,0 0-47,0-27 31,0 27 0,0 0 0,-27-27 16,27 27-31,0 0 62,0 0-62,0 0-1,0 0 1,0 0-16,27 0 15,0 0-15,-27 0 16,0 0 0,0 0 15,0 0-15,0 0-16,-27 27 15,54-27-15,-27 27 16,0-27 62,0 0-78,0 0 16,0 0-1,0 0 1,1 0 15,26 27-31,-54 0 16,27-27-16,0 0 15,0 27 1,0-27-16,0 0 16,-27 28-1,27-28 1,-27 27 31,27-27-16,27 0 0,-27 0-31,-27 27 16,54 0-16,0 0 15,-27-27-15,0 0 32,0 27-17,0 0 1,0-27-16,0 0 16,0 0-1,0 0 1,0 0 93,0 0 16,0 0-109,0 27 15,0-27-31,-27 27 16,0 0-16,27 0 15,0-27-15,0 27 16,0-27 0,0 0-1,0 0-15,-27 27 16,27 0-1,0-27 1,27 0 0,-54 27-1,27-27 32,0 0-16,0 0 79,0 0 218,0 0-312,0 0-1,0 0 16,1 0-31,-1 0 16,0 0 15,-27-27 16,27 27-47,0 0 63,0 0-32,0 0-15,-27-27-1,27 27 1,-27-27-1,27 27-15,0-27 32,0 0-17,0 0 1,0 27 0,0-27-16,-27 0 31,0 0-16,0 0 48,27 27-47,0 0-1,0 0 48,0 0-48,0 0 1,0 0 15,0 0 0,0 0 16,0 0 31,-27-27 1,0 0-33,0 0-14,27 0-32,-27-1 31,0 1 0,0 0-15,0 0-1,0 0 1,0 0 0,27 27-1,0 0-15,-27-27 16,-27 27-16,54-54 47,-27 27-32,54-27-15,-27 54 16,-27-27-16,0 0 16,0-54-16,0 54 15,0 0-15,27 27 16,0-27 0,-27 0 15,27 0 47,-27 0-78,0 0 31,27 27-31,-27-27 16,0 0 15,0 0-15,0 0-1,27 0-15,0-27 32,0 27-1,0 27-16,-27-27 1,0 0 0,27 27-16,27 0 15,-27 0 1,0 0-16,0 0 31,-27-27-15,27 27-16,-27-27 15,27 27-15,0 0 32,0 0-17,1-27 1,-1 27-16,0 0 16,-27-27-1,0 0 63,27 27-62,0 0 0,0-27-1,-27 0 16,27 27 1,-54 0 202,-27 0-187,27 0-16,27-27-15,0 0-16,0 0 15,-27 27 1,0 0 15,27-27-15,0 0 0,-28 27-1,28-27 32,-27 27-31,27-28 15,-27 28-15,27-27-1,0 0 1,0 0-1,-27 0 1,27 0 0,-27 0-1,27 0 79,0 0-63,-27 0 32,27 0-32,0 0-31,-27 27 47,0-54 31,0 27-62,0 27-1,27-27 1,0 0-16,-27 27 47,27-27-16,0 0-15,-27 27-1,27-27-15,-27 27 47,27-27-47,-27 27 16,27-27-1,-27 27-15,27-27 16,0 0-16,-27 27 16,0-27-16,27-27 15,-54 27-15,27 0 32,0 27-1,27-27-16,-27 27 1,27-27-16,-27 0 31,0 0-15,0 0 0,0 27-1,27-27 16,-27 27-15,27-27 0,-27 27-1,0 0 1,27-27 0,0 0-1,-27 27-15,0 0 16,27-27-16,0 0 15,-27 27 1,0-27-16,0 0 16,27 0-1,0 0-15,-54 27 16,27 0 0,0-27-1,0 0 1,0 27-1,27-27-15,0-1 63,-27 28-47,0 0-16,27-27 15,0-27 1,0 27-1,-27 27-15,0 0 16,27-27 0,-27 0-16,27 0 15,-27 0 1,27 0 0,-55 0-16,55-27 15,-54 27-15,27 0 16,0 0-16,0 0 15,0 27-15,27-27 16,-27 27 0,0 0-1,27-27 110,0 0-125,-27 27 32,0-27-17,27 0 1,-27 27-16,27-27 15,0 0 1,-27 0-16,27 0 16,0 0-1,-27 0 1,0 27 31,27-27-16,-27 0-15,27 0-1,-27 27-15,27-27 16,-27 27-16,27-27 47,-27 27 15,0 0 1,0 0-48,27-27 17,-27 27-17,0 0 1,27-27-16,0 0 31,-27 0 16,0 0-16,0 27 172,0 0-187,0 0 15,0 0 16,0 0-31,0 0-1,0 0 17,0 0-32,0 0 15,0 0 1,0 0 15,0 0 0,0 0-15,0 0 15,0 0-31,0 0 16,27 27 0,-27-27-1,0 0 32,27 27-16,0 0-15,-27-27 0,27 27-16,-27-27 15,27 27 1,0 0 15,-27-27-15,27 27-1,0 0 48,0 0-48,-27-27 17,27 54-32,-28 0 15,28-27 1,0 0 0,0 0-1,0 0 1,0 0-1,0 0 79,0 0-78,28 0-1,-28 0 1,27-27 47,0 54-48,0-27 1,-27 0-1,27 0 1,-27 0 0,27-27-16,0 27 31,-27 0-31,0 0 31,27 0-15,0 0-16,0-27 62,-27 27-46,27-27 93,0 0-93,0 0 0,0 0-16,-27-27 31,0 0-16,0 0 1,27 27-16,-27-27 16,0 0-16,27 27 15,-27-27-15,27 27 16,-27-27-16,0 0 31,27 27-15,-27-27 15,0 0-15,0 0 31,27 27-47,-27-27 15,27-27 1,-27 27-16,0 0 15,0 0 1,0 0-16,0 0 16,0 0 15,0 0 16,-27 27 0,0 0 0,0 0-32,0 0 16,0 0-31,0 27 32,0 0-17,0-27 17,0 0-17,27 27 1,0 0-16,-27 0 15,27 27 1,0-27-16,-27-27 16,27 27-16,-27 0 15,0 27 1,27-27-16,0 27 16,-27-27-1,27 0 1,0 0-16,-27-27 15,0 27-15,27 0 16,0 0-16,0 0 47,-27 0-47,27 0 31,-27 1-31,27-1 16,0 0-16,-27 27 15,-1 0 1,28-27-16,-27-27 16,27 27-16,0 0 15,-27 27-15,27-27 16,-27 0-16,-27 27 16,27 0-16,0 27 15,0-54-15,27 0 16,-54 54-16,27-54 15,-27 54-15,27-27 16,0-27-16,0 0 16,-27 27-16,54-27 15,-27 0-15,27 27 16,0-27-16,0 0 16,-27 27-16,0-27 15,0-27-15,27 27 16,-27-27-16,27 27 15,-27-27-15,0 28 16,0-1 0,0 0-1,27 0 1,-27 27-16,0-27 0,0-27 16,27 27-1,-54 0-15,27 27 16,0-27-16,0 0 15,27 0 1,-27 27-16,54-54 78,0 0-62,0 0-1,0 0 1,0 0 0,27 0-1,-27 0 1,0 0 0,0 0-1,0 0-15,0 0 16,27 0-16,27 0 15,-54 0-15,54-27 16,-27 27-16,-27 0 16,27 0-16,-27-27 15,0 27-15,0 0 16,0 0 0,0 0-16,54 0 15,-27 0-15,55 0 16,-28 0-16,-27 0 15,0 0-15,-27 0 16,0 0-16,-54 0 172,27 27-156,-54-27-1,27 0-15,0 0 16,0 0-1,0 0 1,0 27 0,0-27-1,0 0 1,-27 0-16,-1 0 31,55 27-31,-27 0 16,0-27-1,0 0-15,27 27 32,-27 0-1,0-27-31,0 0 16,27 27-1,0 0 1,-27-27 15,0 0 0,27 27-15,-27-27 0,0 0 15,0 0-16,0 0 1,0 0-16,0 27 16,-27-27-1,54 27-15,-27-27 16,0 0-16,-27 0 16,27 0-16,0 0 15,0 0-15,-27 0 16,0 0-16,27 0 15,-27 0-15,27 0 16,-27 0-16,54 27 16,-27-27-16,0 0 15,0 0 1,0 0 0,27 27 187,27-27-188,0 0 1,0 0 0,0 0-1,0 0 1,0 0-1,0 27 17,27-27-32,0 0 15,0 0 1,0 0 0,-27 0-16,0 27 15,27 0-15,27 0 16,0-27-1,-54 0-15,54 27 16,-54-27-16,0 0 16,27 0-16,0 0 15,-27 0 1,0 0-16,0 0 16,28 0-1,-1 0 1,0 0-16,-27 0 15,27 0-15,0 0 16,-27 0 0,-27 27 31,27 0-32,0 0 1,0-27-1,0 0-15,0 27 16,0-27-16,0 27 16,0-27-16,27 0 15,-27 0 1,-27 27-16,27-27 16,0 0-16,0 0 15,27 0 1,-54 27-16,27 0 15,0-27-15,27 0 16,0 0 0,-27 0-16,0 0 15,27 0-15,0 0 16,-27 0 0,0 0-16,0 0 15,-27 27-15,27-27 16,0 0-16,0 0 15,0 0 1,1 27-16,-1-27 16,0 0-1,0 0-15,0 0 32,0 0 46,0 0-63,0-27 1,0 27-16,0 0 16,0 0-1,-27-27-15,27 27 16,-27-27-16,0 0 15,27 27 1,0-27-16,-27 0 16,54 27-1,-27 0-15,-27-27 32,27 0-32,0 27 15,0-27 1,-27 0-16,27 0 15,0 27-15,-27-27 16,0 0-16,0 0 16,0 0-1,0 0 1,0 0 0,27 27 15,0 0-31,-27-27 15,27 27-15,-27-27 16,0 0 0,0 0-16,27 27 15,0-27-15,-27 0 16,0 0-16,0 0 16,27 27-1,-27-27-15,27 27 16,0-27-1,-27 0-15,0-27 32,0 27-17,0 0 17,0 0-32,0 0 15,0-27 1,0 27-1,0 0-15,0 0 16,0 0 62,0 0-62,-27 27-16,0-28 15,27-26-15,0 27 16,-27 27-16,0-27 16,27 0-1,-27 0-15,0 27 16,0-27 0,27-27-1,-27 27-15,27-27 16,-54 0-1,27 27-15,27 0 16,-54-27-16,54 27 16,-27 0-16,0 0 15,27 0 1,0 0-16,-27 0 16,27 0-16,0 0 15,-27 0-15,27 0 16,0 0-16,0 0 31,0 0-31,-27 27 16,27-27 15,0 0-31,-27 0 16,0 27-16,27-27 15,-27 0-15,0 27 31,0 0-15,27-81-16,-27 54 16,27 0-1,-27 0 1,-27 0-16,27 0 16,0 27-1,27-27-15,-28 0 16,1 27-16,0-28 15,0 1-15,0 27 16,0-27-16,0 0 16,-27 0-16,27 27 15,-27 0-15,27 0 16,0-27-16,-27 0 16,-27-27-16,81 0 15,-54 54 1,27 0-16,0 0 15,27-27-15,-27 27 16,0 0 0,0 0-1,-27 0 1,0 0 0,27 0-16,0 0 15,0 0-15,0 0 16,-54 0-16,27 27 15,27 0-15,-54 0 16,0 27-16,54-54 16,-1 54-16,1 0 15,0-27-15,0-27 16,0 27 0,0-27-1,0 55 1,27-28 15,-27 0-31,0-27 16,0 27-1,0 0-15,-27 0 16,54 27 0,-54-27-16,54 0 15,-54-27-15,54 54 16,-27-54-16,27 27 15,-27-27 1,27 27-16,0 0 16,-27-27-1,27 27-15,0 0 16,0 0 0,-27-27-1,27 27-15,-27 0 16,0 27-1,27 0 1,0-27-16,-27-27 16,27 81-16,-27-81 15,-27 54-15,27-27 16,0 54-16,0-81 16,0 54-16,0 0 15,0-27-15,0 0 16,27 27-16,-27-54 15,27 27 1,27-54 31,0 0-31,0 27 15,0 0-16,-27-27-15,27 27 16,0-27 0,0 0-16,0 0 15,27-27-15,0 27 16,-27 0-16,27-27 16,27 27-16,0 27 15,-54-54-15,27 27 16,27 0-16,-27-27 15,0 54-15,0-54 16,28 27-16,-28 27 16,-54-81-16,27 54 15,27 0-15,-27 27 16,-27-27-16,27 27 16,27 0-1,-27 0 32,0 27-16,0 0-31,27 0 16,-27-27-16,0 0 16,0 27-16,0-27 15,0 0 1,0 0-1,-27 27-15,27-27 16,-27 27 0,54-27-16,-27 0 15,0 0-15,0 0 16,0 0-16,0 0 16,0 0-16,0 0 31,0 0-16,0 0 1,0 27 0,0-27-16,-27 27 15,27-27 1,0 0 0,0 27-16,0-27 15,0 27-15,27-27 16,-27 0-16,-27 27 15,27-27-15,0 27 16,0-27 0,-27 54-16,55-54 15,-28 54-15,0-54 16,0 0 0,-27 27-1,0-54 173,0 0-173,0 0 1,-27 0-16,27 0 16,-54 0-1,27 0-15,27 0 16,-28 27-16,1-54 15,-27 54-15,54-54 16,-54 54-16,0-27 16,27 27-16,27-27 15,0 0-15,0 0 16,0 0-16,-27 27 16,27-27-1,-27 27 16,27-27-31,-27 27 16,0 0-16,0 0 16,0-27-16,-54-54 15,54 81 1,-27 0 0,27 0-16,27-27 15,-27 0-15,27 0 16,-27 27-1,27-27 1,-27 27 15,0 0 1,0 0-17,-27 0 63,27 27-62,0-27 0,27 27-16,-27 27 15,0-27 1,27 27-16,-27-27 15,27 27-15,-27 0 16,27-27 0,-27 0-16,27 0 31,-27 0-31,27 0 16,-27-27-1,0 54-15,27-27 16,-27 27-16,27-27 15,-27 0-15,0 27 16,0-27-16,0 0 16,0 0-16,-27 0 15,54 0-15,-28 0 16,1-27 0,0 54-16,27 0 15,-54-54-15,0 27 16,0 0-16,27 54 15,0-53-15,0-1 16,0 27-16,-27-27 16,54 0-1,-27 0-15,27-54 94,27 27-94,0 0 0,0 0 16,0 0 15,-27-27-31,27 27 16,0 0-1,27 0-15,-27 0 16,27-54-16,0 54 15,28 0-15,-1 0 16,-27-27-16,0 27 16,0 0-16,27 0 15,0 0 1,-54 0-16,54 0 16,-27 0-16,54 0 15,-54 0-15,0 0 16,27 0-16,-27 0 15,0 0 1,-27 0-16,0 0 16,0 0-16,0 0 15,0 0-15,0 0 16,-27 27 0,27-27-1,-27 27 1,27-27-16,27 0 31,-26 27-15,-1 27-16,-27-27 15,54 0-15,-27-27 16,-27 27-16,27-27 62,0 0-62,0 27 16,27-27-16,-27 0 16,0 0-16,0 0 15,0 0 1,-27 27 15,54-27 79,-27 0-95,-27-27 1,0 0 15,0 0-31,0 0 31,0 0-31,0 0 16,-27 27 0,0 0-1,0 0-15,27-54 16,-54 54-16,54-27 15,-27 0 1,0 27 0,0-27-16,27-1 15,-54 1-15,0 27 16,27-54-16,-27 27 16,27 27-16,-1 0 15,1-27-15,-27 27 16,54-27-16,-54 27 15,27 0-15,0-27 16,-27 27-16,27-27 16,-27 0-1,0 27-15,27 0 16,-27 0 0,27-27-16,0 27 15,0 0-15,0 0 16,0 0-16,0 0 15,0 0 1,0 0-16,0 0 16,0 0-1,0 0-15,-27 0 16,27 0-16,0 0 16,-27 0-16,27 0 15,0 27-15,-54-27 16,81 27-16,-27-27 15,-27 27-15,27-27 16,0 27-16,0 0 16,27 0-1,0 0 17,0 0-17,0 27 16,0-26-15,0 26-16,27-27 16,-27 27-16,27 0 15,0 0-15,0 0 16,0 27-16,-27-54 16,27-27-16,27 27 15,-54 0-15,27 0 16,0 0-16,27 0 15,-27 0-15,27 0 16,0-27-16,-27 0 16,0 0-1,0 0 1,0 0-16,0 0 16,0 0-16,0 0 15,0 0-15,27 0 16,-27 0-16,0 0 15,54 0-15,-27 0 16,27 0-16,0 0 16,-54 0-1,27 0-15,-27 0 16,0 0 0,1 0 93,-1 0-78,0 0 0,0 27-31,0-27 16,0 27-16,0 0 16,-27-54 234,0 0-219,0 0 0,0 0-15,0 0-1,0 0 1,0 0 15,0 0-15,-27 27 0,27-27-1,-27 0 48,27 0-48,-27 27 17,0-27-32,27 0 15,0 0-15,-27 27 16,0 0-16,27-27 15,-28 0 17,1 0-17,0 0 1,0 0 0,0 27-16,0-27 31,0 27-16,-27 0-15,27 0 16,0 0-16,0 0 16,0-27-16,0 27 31,0 0-31,0 0 16,0 0-1,27-27-15,-27 27 16,0 0-1,27 27 642,-27-27-642,0 0 532,0 0-531,27-27-1,-54 27-15</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13T01:23:29.365"/>
    </inkml:context>
    <inkml:brush xml:id="br0">
      <inkml:brushProperty name="width" value="0.05" units="cm"/>
      <inkml:brushProperty name="height" value="0.05" units="cm"/>
      <inkml:brushProperty name="color" value="#E71224"/>
      <inkml:brushProperty name="fitToCurve" value="1"/>
    </inkml:brush>
  </inkml:definitions>
  <inkml:trace contextRef="#ctx0" brushRef="#br0">168 1051 0,'0'27'47,"0"27"-32,-27-27-15,0 0 16,0 0-16,0 27 16,27-27-16,0 27 15,0 0-15,0-27 16,-27 27-16,27-27 16,0 0-16,0 0 15,0 0 1,-27 0-16,27 27 15,0 0 1,0-27-16,0 27 16,0 0-16,0-27 15,0 27-15,0 0 16,0-27-16,0 27 16,0-27-16,0 27 15,0 1-15,27-55 16,-27 27-16,0 0 15,27 0-15,-27 54 16,0-27 0,0-27-16,27 27 15,27-54-15,-27 54 16,-27-27-16,0 0 16,0 27-16,27-27 15,0 27 1,0-54-16,0 54 15,0-27-15,-27 0 16,0 54-16,27-81 16,-27 27-16,54 0 15,0 54-15,-27-54 16,0 0 0,27-27-16,27 27 15,-27 27-15,-54-27 16,54 27-16,27-27 15,-53 27-15,53-27 16,-27 0-16,27 0 16,-27-27-16,27 0 15,0 0-15,0 28 16,0-1-16,27-27 16,27 0-16,-54 0 15,-54 0-15,54 0 16,0 0-16,-27 27 15,27-27-15,1 0 16,-1 0-16,27 0 16,0 0-16,-27 0 15,-54 0-15,27 0 16,27-27-16,-54 27 16,54 0-16,-54 0 15,54 0-15,-27 0 16,27 0-16,-54 0 15,27 0-15,-27 0 16,0 0-16,0-82 16,0 55-1,0 27-15,0-54 16,27 27 0,-26-27-16,-1 54 15,0-54-15,27 27 16,-54 0-16,54 0 15,-27 27-15,-27-54 16,27 27-16,0 0 16,0 0-16,0 0 15,0 27-15,0-27 16,-27 0-16,0 0 16,0-27-1,27 54-15,-27-54 16,0 27-16,27-27 15,0 0 1,0-27 0,0 27-1,0 27-15,-27 0 16,0 0 0,27 0-1,-27 0 1,0 0-16,0 0 15,0-27 1,27 0 0,-27 26-16,0 1 15,0-27-15,0 0 16,27 27 0,-27 0-16,0 0 15,0 0-15,0 0 16,0-27-16,0 0 15,0 0 1,0 27 0,0 0-1,0 0-15,0-27 16,0 27 0,0 0-16,0 0 15,0 0-15,0 0 16,0 0-1,0 0-15,0 0 16,0 0 0,0-27-1,0 27-15,0-27 16,-27 0-16,27 27 16,-27-54-16,27 54 15,-27-27-15,27-28 16,0 55-16,0 0 15,-27 0-15,0 0 16,0 0 0,27 0-16,-27 27 15,27-54-15,0 27 16,-27 27-16,27-27 16,0 0-1,0 0-15,-27 27 16,0-27-1,27 0 1,-27 27 0,27-54-1,-27 54 1,27-27 0,-27 27-1,0-54-15,27 27 16,0 0-1,-27-27 1,0 54 0,27-27 15,-27 0 0,0 0 16,0 27-16,27-27-15,-27 0 0,0 27-1,0 0 48,-1-27-63,1 27 15,0 0 17,0-27-17,-27 27 1,27 0-1,27-27 1,-27 27-16,0-27 31,27 0-15,-27 27 0,0 0-1,0 0 1,0 0 31,0 0-32,0 0 17,0 0-1,0 0-31,0 0 31,0 0-15,0 0 31,0 0-32,0 0 1,0 0-1,0 0 1,0 0 0,0 0-1,0 0-15,0 0 16,0 0 0,0 0-1,0 0 1,0 0-16,0 0 15,0 0 1,0 0 0,0 0-16,0 27 15,0-27 1,0 0 0,0 0-1,0 0 1,0 0-16,27 27 15,-27-27-15,0 0 16,0 0-16,0 0 16,0 27-16,27 0 15,-28-27 1,1 0 0,0 0 30,0 0-30,0 0 0,27 27-16,-54 0 15,27-27 1,0 27 0,0-27-1,0 0 1,0 0-16,0 0 15,0 0 1,0 0 0,0 0 15,0 0-15,27 27-1,-27-27-15,27 54 16,-27-54-16,0 0 15,27 27-15,-54-27 16,27 0-16,27 27 16,-27-27-16,0 0 15,0 0-15,-27 27 16,27-27 0,27 27-16,0 0 15,-54-27-15,27 0 16,0 0-1,0 27-15,0 0 16,0-27-16,0 27 16,-27-27-1,27 54-15,0-54 16,27 27-16,-27-27 16,0 0-1,27 27 1,-27 0-1,0 0 1,0-27 15,27 27-31,-27-27 16,-1 27 0,1 0-1,0-27-15,27 27 16,-27-27-16,0 27 15,0 0 1,0 0 0,0-27 15,27 27-31,-27-27 16,0 0 93,27 27-93,-27-27-1,27 28 1,-27-28-1,0 0 32,0 0-31,0 0 31,0 0-47,27 27 15,-27-27 1,27 27 78,-27-27-94,0 0 47,27 27-32,-27-27 17,27 27-17,-27-27 1,0 27 515</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0:08:47.747"/>
    </inkml:context>
    <inkml:brush xml:id="br0">
      <inkml:brushProperty name="width" value="0.05" units="cm"/>
      <inkml:brushProperty name="height" value="0.05" units="cm"/>
      <inkml:brushProperty name="color" value="#E71224"/>
      <inkml:brushProperty name="fitToCurve" value="1"/>
    </inkml:brush>
  </inkml:definitions>
  <inkml:trace contextRef="#ctx0" brushRef="#br0">442 7134 0,'27'0'109,"0"-27"-109,54 0 16,-54 0-16,81 0 15,0 0-15,-81-27 16,54 27-16,-54 0 15,27 27-15,0-54 16,-54 27-16,54 27 16,0-28-16,-54 1 15,81-27-15,-54 54 16,0-27-16,0 0 16,0 0-16,0 0 31,0 0-31,0-27 15,1 54 1,-1-27-16,-27 0 16,27 27-1,0-27 17,0 27-32,-27-27 15,0 0 16,0 0-31,27 0 16,-27 0-16,0 0 16,0 0 15,0 0 0,0 0-31,0-27 16,0 0-1,0 0 1,0 27-16,0 0 16,0 0-16,0 0 15,0 0-15,0 0 16,27 0-16,-27-27 16,0 0-1,0 27-15,0 0 16,0 0-1,0 0-15,0 0 16,0-27-16,0 26 16,0-26-16,0 27 15,0-27 1,0 0-16,0 27 16,27 0-1,-27 0-15,0 0 31,0 0-31,0 0 16,0 0-16,0 0 16,0 0-1,0 0-15,27 0 16,-27-27 0,27 54-16,-27-27 15,0-27 1,0 27 15,27 0-15,0 0-16,-27 0 15,27 0-15,-27 0 16,0-27 0,0 27-16,27-27 15,-27 27-15,27-27 16,0 0-1,-27 27 1,0 0-16,0 0 16,27 27-16,-27-27 15,0 0-15,0 0 16,0-28 0,0 28-16,0 0 15,27-27 1,0 0-1,-27 27-15,27 0 16,0-27-16,-27 27 16,27-27-16,0 0 15,27-27-15,-27 81 16,-27-54-16,27 27 16,0 27-16,0-27 15,-27 0 1,27 0-16,27 27 15,-54-27-15,27-27 16,0 27 0,0 0-16,0-27 15,0 54-15,0-54 16,-27 27-16,27 27 16,27 0-16,-27-54 15,-27 27 1,27 27-16,0 0 15,0 0 1,-27-27 0,0 0-16,27 0 15,0 27 1,1-27-16,-1-27 16,0 27-16,0 0 15,-27 0-15,27-28 16,0 28-16,0-27 15,27 0 1,0 27-16,-27 27 16,54-27-16,-54 0 15,-27 0-15,54 27 16,0-54-16,0 0 16,0 0-16,-27 54 15,27-54-15,-54 27 16,54 27-16,27-54 15,-81 27-15,81 0 16,-54 27-16,0 0 16,0-27-16,27-27 15,-27 54-15,0 0 16,0-27-16,27 0 16,0 0-16,-26 27 15,53 0-15,-54-27 16,0 27-1,-27-27-15,27 27 16,0 0-16,27-27 31,0 27-31,-54-27 16,54 27-16,-27 0 16,0 0-16,0-27 15,0 27-15,54 0 16,-54 0-16,0 0 15,0 0-15,27-27 16,-27 27 0,0-27-16,0 27 15,27-27-15,-27 27 16,-27-27 0,27 27-1,27-27 1,-27 0-1,0 0 1,0 0-16,0 27 16,0 0-16,0-27 15,0 0-15,0 0 16,0 0-16,0-1 16,27 1-1,-26 0 1,-1 0-16,0 0 15,-27 0-15,27 0 16,0 0-16,0 27 16,27 0-1,-54-27-15,27 0 16,0 27-16,-27-27 16,27 0-16,0 0 15,0 27-15,0 0 16,-27-27-1,27 0-15,0 27 16,0-27 0,0 27-16,0 0 15,0-27-15,0 0 16,0 27-16,0 0 16,0 0-1,-27-54-15,0 27 16,27 27-16,0-27 15,0 0 1,-27 0 0,27 0-1,0 0-15,0 27 16,-27-27 31,0 0-32,27 27 1,0-27-16,-27 0 16,0 0-1,54 27 1,-54-27-16,0 0 16,27 27-1,0-27 1,-27 0-16,0 0 15,27 27-15,0-27 32,-27 0-32,0 0 15,27 0-15,-27 0 16,0 0-16,0 0 16,27 0-16,-27 0 15,0 0 1,0 0-1,0-1 1,0 1-16,0 0 16,0 0 62,0 0-63,0 0 1,0 0 0,0 0-16,-27 0 15,27 0 1,0 0 0,0 0-16,-27 27 31,27-27 16,-27 27-32,0 0-15,0 0 32,0 0-32,0 0 15,0 0 1,0 0-1,0 0 1,0 0 0,0 0-1,0 0-15,0 0 16,0 0 0,-27-27-16,27 27 15,-27 0 1,27-27-16,0 27 15,0 0-15,0 0 16,0 0-16,0 0 16,0 0-16,0-27 15,0 27-15,0 0 16,-27 0-16,27 0 16,0 0-16,0 0 15,0 0-15,0 0 16,0 0-16,-28 0 15,28 0-15,0 0 16,-54 0 0,54 0-16,-27 0 15,0 0-15,0 0 16,0 0-16,0 0 16,27 0-16,-27-27 15,27 27-15,-27 0 16,27 0-1,-27 0 1,27 0 0,0 0-1,0 0-15,-27 0 16,-27 0-16,27 0 16,0 0-16,-27 0 15,27 27-15,0 0 16,0-27-16,-1 0 15,-26 27-15,0-27 16,54 0-16,-27 27 16,0-27-16,0 0 15,27 27 1,-27 0 0,27-27-16,0 27 15,0-27-15,0 27 16,-27-27-1,27 27-15,-54 0 16,54 0 0,-27-27-16,54 27 15,-27 0 1,0 0-16,0 0 16,0 0-1,0 1-15,-27-1 16,27 0-1,0 0-15,0-27 16,0 27 0,27 0-16,-27-27 15,0 27 1,27 27-16,-27-27 16,-27 27-1,26-27-15,1 0 16,-27 0-16,27 0 15,0 0-15,-27 0 16,0 0-16,0 27 16,27 0-16,-27-27 15,27 0-15,-27 27 16,54-27-16,-27 0 16,0-27-16,27 54 15,-27-54-15,27 27 16,-27-27-16,0 0 15,0 54-15,27-27 16,-54 0 0,27 0-16,27 0 15,-27 0 1,0 27-16,0-54 16,27 27-16,-27 0 15,0 0 1,27 0-16,-27 27 15,0-26-15,0 26 16,-27 0 0,0-27-16,27 27 15,27-27-15,-27 27 16,-27-27-16,27 54 16,-27-54-16,-1 27 15,28 0-15,0 0 16,-54 0-16,54-27 15,0 0-15,0 0 16,-27 0-16,27 54 16,0-27-16,27-27 15,-27 0-15,27 0 16,-54 0-16,54 0 16,-27 0-1,0 0-15,27 0 16,-27 0-16,27 0 15,0 27-15,-54-27 16,27 28-16,-27-1 31,27 27-31,27-27 16,-27 0-16,-27 0 16,54-27-16,-27 0 15,-27 0-15,54 27 16,0-27-16,0 27 15,-27 0-15,27-27 16,-27 27-16,27 0 16,0-27-16,-27 27 15,0-27-15,27 0 16,0 0-16,-27 0 16,27 27-16,0 0 15,-27 0 1,27-27-16,0 0 15,0 27-15,-27-27 16,27 0 0,0 0-16,-27 1 15,27-1 1,0 27-16,0 0 16,-27-27-1,27 54-15,0 0 16,-54-27-1,27 0-15,0 0 16,27 27-16,-27-54 16,27 0-16,0 27 15,0-27 1,0 27 0,0-27-1,0 0 1,0 0-1,0 27 1,0 0 0,-27-27-16,27 0 15,0 0 1,0 0-16,0 0 16,0 0-16,-27 0 15,27 0 1,0 0-1,0 0-15,0 0 16,-28 1-16,28-1 16,0 0-16,-27 27 15,27-27-15,-27 0 16,27 0-16,-27 0 16,27 0-16,0 0 15,0 0 1,-27-27-16,27 27 31,0 0-15,0 0-16,0 27 31,0-27-15,0 0-16,0 27 15,0 0 1,0-27-16,0 0 15,0 0-15,0 0 16,-27 0-16,27 0 16,-27-27-16,27 27 15,0 27-15,0 0 16,0 0 0,0-27-1,0 0-15,0 0 16,0 0-1,0 0-15,0 0 32,0 27-1,0 0-15,0 1-1,0-28 1,0 0-1,0 0 32,0 0-31,0 0 0,27-27 30,0 27-30,-27 0-16,27-27 31,0 27-15,-27 0 0,0 0-1,27-27 1,0 0-16,-27 27 15,28-27 17,-1 0 30,0 0-46,0 0-16,0 0 15,0 0-15,0 0 63,0 0-63,0 0 16,27 0-1,0 0 48,-27 0-63,0 0 15,27 0-15,-81 0 313</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7T05:49:44.477"/>
    </inkml:context>
    <inkml:brush xml:id="br0">
      <inkml:brushProperty name="width" value="0.2" units="cm"/>
      <inkml:brushProperty name="height" value="0.2" units="cm"/>
      <inkml:brushProperty name="color" value="#E71224"/>
      <inkml:brushProperty name="fitToCurve" value="1"/>
    </inkml:brush>
  </inkml:definitions>
  <inkml:trace contextRef="#ctx0" brushRef="#br0">27 3726 0,'-26'26'0,"26"0"0,0 27 94,0-27-79,0 0 1,0 0 15,0 0-15,0 1-1,0-1 17,0 0-32,26-26 15,1 0 16,-27 26 1,0 0-17,26 0 1,-26 1 31,0-1-32,26-26-15,-26 26 47,0 0-15,0 0-17,26-26 1,-26 27-1,0-1-15,0 0 16,0 0 0,0 0-1,0 0 17,26-26-32,-26 27 15,27-27-15,-27 26 16,26-26-1,0 26 1,-26 0 0,26-26-1,0 0 1,-26 26-16,27-26 16,-27 27-16,26-1 15,26-26 1,-52 52-16,0-78 15,26 52 1,-26 0 0,26-26-16,1 0 15,-27 27-15,26-27 16,0 0-16,-26 26 16,26-26-16,27 26 15,-53 0 16,26-26-15,0 0-16,0 26 31,0-26-15,0 0-16,1 0 219,-1 0-204,0 0 1,0 0 0,0 0-16,1 0 31,-1 0-16,0 0 64,0 0-79,0 0 15,1 0 1,-27 26-1,26-26 1,0 0 78,0 0-63,0 0-15,0 0-1,1 0 1,-1 0-16,0 0 16,0 0-16,0 0 31,1 0-16,-1 0 32,0 0-31,0 0 15,0 0-31,1 0 16,-1 0-1,0 0 1,0 0 0,0-26 31,0 26-1,1 0-30,-27-26 0,0 0-1,26 26 1,0 0 0,0 0 109,-26-26-79,26 26 376,1 0-390,-1 0 14,-26-26-46,26 26 16,0 0 15,0 0 1,-26-27 14,26 27-30,-26-26 0,27 0 15,-1 26-15,-26-26-1,0 0-15,0-1 63,26 27-48,-26-26 1,26 26 0,-26-26-16,26 26 15,1 0-15,-27-26 16,0 0-16,26 26 31,-26-27-15,0 1-1,26 0 1,0 26 0,0 0-1,1-26 1,-1 26-16,-26-26 15,26 26-15,26 0 16,-26 0 0,-26-26-1,27 26-15,-1-27 16,-26 1 0,52 0-1,-52 0 1,26 26-16,1 0 31,-1 0-31,-26-26 16,0-1-1,26 27-15,0 0 16,0-26 0,0 26-1,1 0-15,-1 0 16,-26-26-1,26 26 1,0 0 0,-26-26-1,26 26-15,1 0 32,-1 0 14,0 0-30,0 0-16,0 0 16,1 0-1,-1 0 1,0-26-16,0 26 16,-26-26-16,0-1 15,52 27 1,-25 0-16,-27-26 15,0 52 1,26-26 0,0 0-16,0 0 15,0-26 1,-26 0-16,27 26 16,25 0-16,0 0 15,-26 0 1,-26-26-16,27 0 15,-1-1-15,0 27 16,0 0 0,0 0-1,-26-26 1,27 26-16,-1 0 31,0 0-31,0 0 16,27 0-16,-27-26 15,0 0 1,0 26-16,0 0 16,27 0-16,-27 0 15,0 0 1,26-26-16,-52-1 16,27 27-1,-1-26 1,-26 0 15,0 0-15,26 26-16,0 0 15,0 0-15,1-26 16,-1 0 0,0 26-16,0-27 15,0 27 1,0-26-16,-26 0 15,53 26 1,-27 0-16,-26-26 16,0 0-1,26-1-15,0 27 16,-26-26-16,27 26 16,-27-26-1,26 0 1,0 0-1,0 0 1,0 26-16,0 0 16,1-27-1,-1 1-15,-26 0 16,26 26 0,0 0-1,-26-26-15,26 0 16,1 26-1,-1 0 1,0 0 0,-26-27-1,26 1 1,0 26 15,-26-26-15,0 0-16,0 0 31,27 26-31,-1 0 16,-26-27-1,0 1 1,26 0 15,0 0-15,-26 0-1,26 26 1,0-26 0,1 26-1,-27-27 1,0 1 31,26 26-32,-26-26 1,26 26 0,-26-26-16,0 0 31,0-1-15,0 1 15,26 26-16,-26-26-15,0 0 32,0 0-17,0-1 1,0 1 0,26 0-16,-26 0 15,0 0 16,0 0 1,0-1-17,0 1-15,0 0 16,0 0 0,0 0 15,0-1-16,0 1 1,0 0 0,0-26-1,0 26-15,0-1 16,0 1 46,-26 26-46,26-26 15,0 0-15,0 0-16,0-1 31,0-25-31,0 0 31,0 25-15,0 1-16,0 0 16,0 0-1,0 0-15,0-27 16,0 27 0,0 0-1,0-26 1,0 25-1,0 1 1,0 0 0,0 0 15,0 0-15,0 0-1,0-1 1,0-25-1,-26 52 1,26-26-16,0-27 16,0 27-1,-26 26-15,26-52 16,0 26 0,0-1-1,0 1 1,-26 26-1,26-26 1,0 0 0,0 0 15,0 0 0,0-1-15,0 1 15,0 0-15,-27 26-1,27-26 1,0 0 0,-26-1-1,26 1 1,0 0-16,-26 26 47,26-26-47,0 0 15,0 0 17,-26-1-1,26 1 0,0 0 0,-26 26-15,26-26 0,0 0-16,-26 26 31,26-27-16,0 1-15,-27 26 16,1-26 0,26 0-1,-26 26-15,26-26 16,-26-1 15,0 27-15,26-26-1,-27 0 1,1 26 0,0 0-16,26-26 15,-26 26-15,26-26 16,-26 0-16,-1-1 16,-25 27 15,52-26-31,-26 26 15,0 0-15,0 0 16,-1 0 0,27-26-1,-26 26 32,26-26-16,-52 26 1,26-26-32,-1 26 31,1 0-15,26-27-16,-26 27 15,0 0 1,0 0-16,26-26 31,-26 26 0,-1 0 1,27-26-17,-26 26 1,0 0-1,0 0 1,0 0 0,26-26-16,-27 26 15,1 0-15,0 0 16,0-26-16,0-1 16,-1 27-1,1 0 1,0 0-1,0 0 110,0 0-109,0 0 15,-1 0 1,1 0-32,0 0 15,0 0 1,0 0-1,-1 0 1,1 0 0,0 0-1,26 27 17,-26-27-17,0 0 1,26 26-1,-27 0 1,1-26 0,0 0-16,26 26 15,-26-26 1,0 0-16,26 26 16,-26-26-1,26 27 1,-27-27-1,1 0 1,0 26 0,0-26-1,0 26 1,-1 0-16,1-26 16,0 26-1,0 1-15,0-1 16,-27-26-1,53 26-15,0 0 16,-52-26 0,26 26-16,26 27 15,-53-53-15,27 0 16,0 26 0,-26 0-1,52 0-15,-53-26 16,27 0-1,26 26-15,-26-26 16,0 27-16,0-1 16,-1-26-1,1 26 1,26 0-16,-52 27 31,26-53-15,26 26-1,-27-26 1,1 26 0,0 0-1,26 0-15,-26 0 16,0 1 0,0-27-1,-1 26 1,1 0-1,26 0 1,-26-26-16,26 26 31,-26 1-15,0-1 15,-1-26-31,27 26 16,0 0-1,-26 0 1,26 0-16,-26-26 31,26 27-31,-26-27 16,26 26 0,-26-26-1,26 26 1,0 0-1,-27 0 1,27 1 0,-26-1-16,0-26 15,26 26 1,-26-26-16,26 26 16,0 0-16,-26-26 15,0 27 1,26-1-1,0 0 17,-27 0-32,27 0 15,-26 0 1,26 1 0,-26-27-16,26 26 31,0 0-16,-26 0 1,0-26 0,26 26-1,0 1-15,-27-1 32,27 0-17,0 0 1,-52-26-16,52 52 31,0-25-15,-26-27-1,0 0 1,26 26-16,0 0 16,-26-26-1,26 52 1,-27-52-1,27 27-15,-26-27 16,26 26 15,-26-26-31,0 0 16,26 26 0,-26 0 15,26 0-16,0 1 1,-27-27 0,1 0-1,26 26 1,-26 26 0,0-52-16,0 0 31,26 26-31,0 0 15,-27-26 1,1 0 0,26 27-16,-26-1 31,0-26-15,0 0-1,26 26-15,-26 0 31,-1 27-15,1-53 0,26 26-1,-26 0 17,26 0-32,-26-26 15,26 26 1,-26 0-1,26 1 1,-27-27 0,1 52-16,0-52 15,26 26 1,-26 0-16,0 1 16,-27-27 15,53 26-16,-26-26 1,26 26 0,-26-26-1,26 26-15,0 0 16,-26-26 0,26 27 171,0-1-140,-26-26-16,26 26-15,-27-26-1,1 0 1,26 26 0,-26 0-1,0-26-15,26 26 16,-26 1 15,26-1 0,-27-26-31,1 26 16,26 26 0,-26-52-1,0 53 1,26-27 0,-26-26-1,0 0 1,26 52-1,-27-25-15,27-1 16,-26-26 0,26 26 15,-26-26-15,26 52 15,0-26 0,0 1 16,0-1-16,0 0 0,0 0 1,0 0-17,-26-26 1,26 27 0,-26-27-1,26 26-15,-27 0 31,27 0 1,-26-26-32,26 26 15,-26 0 17,26 1-1,-26-1 16,0 0-47,26 0 15,-27-26 1,27 26 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13T03:36:21.210"/>
    </inkml:context>
    <inkml:brush xml:id="br0">
      <inkml:brushProperty name="width" value="0.3" units="cm"/>
      <inkml:brushProperty name="height" value="0.6" units="cm"/>
      <inkml:brushProperty name="color" value="#FFFC00"/>
      <inkml:brushProperty name="tip" value="rectangle"/>
      <inkml:brushProperty name="rasterOp" value="maskPen"/>
      <inkml:brushProperty name="fitToCurve" value="1"/>
    </inkml:brush>
  </inkml:definitions>
  <inkml:trace contextRef="#ctx0" brushRef="#br0">2177 1364 0,'0'-26'63,"0"-1"-32,0-25-31,0-26 16,0 51-1,-52 1 1,52-26-16,-27-1 15,1 27-15,26-26 16,-26-1-16,0 1 16,0 0-16,26 26 15,0-1 1,0 1-16,0-26 16,26 26-1,-26-1-15,0 1 16,26 26-16,26 0 15,-52-26 1,27 26-16,-1 0 63,0-26 124,-26 0-124,0 0-32,0-1 16,-26 1-32,26 0 1,-26 0 31,26 0 93,-27 26-140,1 0 32,26-27-1,-26 27-15,0 0-1,0-26-15,26 0 31,-27 0-31,1 26 16,26-26 0,-26 26 31,0 0-16,26-27-16,-26 27 17,26-26-32,-27 26 62,1 0 79,0 0-94,0 0-32,0 0 32,26-26-31,-26 26-1,26-26-15,-27 26 16,1 0 31,0-26 15,52 26 235,27 0-281,-27 0 0,26 0-1,-26 0-15,0 0 31,1 0-31,-1 0 32,-26-26 46,26 26-63,0 0 48,0 0-32,-26-27-31,27 27 16,-1 0-1,26 0-15,-26 0 16,1 0 0,-1 0-1,0 0-15,0 0 16,0 0 62,0 0-62,1 0-1,-1 0 1,0 0-16,0 0 16,0 0-16,1 0 15,-1 0 32,0 0 16,0 0-48,0 0 16,1 0-31,-1 0 32,0 0-32,0 0 31,0 0-31,0 0 16,1 0 15,-1 0-16,0 0 64,0 0-17,0 0 1,1 27-63,-1-27 15,0 0 1,-26 26 15,26-26-15,-26 26-1,26 0 1,0-26 62,-26 26-62,27-26-16,-54 0 203,1 0-141,0 0-30,0 0-17,0 0-15,0 0 31,-1 0 16,1 0 0,0 0-16,0 0 32,0 0-47,-1 0 15,1 0-16,0 0 1,0 0-16,0 0 16,-27 0-1,27 26-15,-26-26 16,-1 0-16,1 0 16,-27 0-16,1 0 15,52 0-15,-27 0 16,1 0-1,26 0 1,0 0 218,-1 0-218,1 0 31,0 0-31,0 0-16,0 0 15,-1 0 1,1 0 46,0 0 1,0 0-32,26 27 94,0-1-78,-26-26-47,26 26 16,0 0 30,-26-26-30,26 26-16,0 1 31,-27-27 1,1 26 30,0 0-62,0 0 16,26 0-1,-26-26 32,26 27-47,-27-27 16,27 26-1,-26 0 17,26 0-17,-26-26 17,26 26-1,0 0 16,-26-26-32,26 27 1,-26-1 0,26 0-16,0 0 31,0 0 0,-26-26-15,26 27-1,0-1-15,-27 0 32,1 0-17,26 0 1,0 0 31,0 1-32,0-1 63,0 0-62,0 0-16,0 0 0,-26-26 16,26 27-1,0-1-15,0 26 16,0 1 0,-26-53-16,0 0 15,26 26-15,0 0 16,0 0-1,0 0 32,0 0 31,0 1-46,0-1-32,0 0 31,0 0-15,0 0 15,0 1-16,-27-27-15,27 26 16,27-26 140,-27-26-140,26 26 0,-26-53-16,0 27 31,0 0 0,26 26-15,-26-53-16,26 27 31,0 0-31,-26 0 16,0-26-1,0 25 1,0 1 15,0 0 157,0 0-126,0 0-31,0-1-15,0 1 15,0 0-15,0 0 46,0 0-46,0-1 15,0 1 47,0 0-62,0 0 15,0 0 0,0 0-15,27 26 93,-27-27-93,26 27 0,-26-26-16,0 0 109,0 0-78,0 0-31,0-1 47,0 1 0,0 0-16,0 0-15,0 0 31,0 0 31,0-1-62,0 1 93,0 0-93,0 0 15,0 0 156,0-1-171,0 1 31,26 26-32,-26-26 1,26 26 15,0-26 1,-26 0 30,0-1 63,26 27-47,-26 27 94,0-1-156,0 0-16,0 0 15,0 27 1,0-27-16,-26 0 16,26 26-16,-26-25 15,0 51 1,26-26-16,0-25 15,0-1 1,-26 26-16,26-26 16,0 1-1,0-1-15,0 0 32,0 0-17,0 0 1,0 0-1,0 1 1,0-1 15,-26 0-31,26 0 203,-27 0-187,27 1 15,-26-27-15,26 26 0,0 0 15,-26-26 172,0 52-187,26-25-16,-26-27 31,26 26-16,0 0 17,-27 0 15,1 26-32,0-52 16,26 27-31,-26-27 16,0 26 0,26 0 15,-27-26 16,1 0 15,26 26-46,0 0 15,-26-26 0,0 0 1,26 27-17,-26-27 1,26 26 15,-26-26-15,-1 26-1,1 0 1,26 0 15,-26-26 63,0 0-78,26 26-1,0 1 1,0-1 31,-26-26 31,-1 0-47,27 26-15,0 0-16,-26-26 31,0 26-31,0 1 16,26-1-1,-26-26 1,0 26 0,-1 0-1,1-26 1,0 0 15,26 26-31,0 1 16,-26-27 15,26 26-31,0 0 16,-26-26-1,26 26-15,0 0 31,-27 0 110,1-26-110,26 27-15,0 25 0,0-26 30,0 0-46,0 1 63,0-1-16,0 0 15,0 0-46,0 0 0,-26 0-1,26 1 1,-26-1-1,0 0 1,26 0-16,0 0 16,-27-26-1,1 27 1,26-1-16,0 0 31,0 26-15,-26-25 15,26-1 0,-26 0-31,0-26 32,0 0-1,-1 26 16,1-26-47,26 26 31,-26-26-15,0 0-1,26 53 1,0-27-1,-26-26-15,26 26 32,-27 0-17,27 0 48,0 1-48,-26-27 64,0 26 61,26 0-109,0 0-15,0 0 15,-26-26-31,26 27 16,0-1-16,0 0 31,0 0-15,-26-26-1,0 26 17,26 0-17,0 1 1,0-1 31,0 0 47,0 0 77,0 0-92,0 1-64,0-1 1,0 0 46,26-26 423,0 0-392,-26 26-46,26-26-47,0 0 47,-26 26-47,0 0 16,26-26 15,1 0-15,-1 27 124,0-27-108,0 0 46,27 26-78,-1-26 15,-26 26 1,0 0 0,0 0 15,1-26-16,-1 0 64,0 0-64,-26 27 1,0-1-1,0 0 1,26 0-16,0-26 16,1 26-16,-1-26 15,0 0 63,26 0-46,-25 27-32,-1-27 15,0 0-15,0 0 16,-26 26 15,26-26-15,0 0-1,1 26 1,-1-26-16,-26 26 16,26-26-16,-26 26 31,26-26 31,-26 26-62,26 1 16,1-1 31,-27 0-31,26-26-16,0 0 15,0 0 1,0 0 15,0 0 32,1 26-63,-1-26 15,0 0-15,0 0 16,-26 26 124,26 1-124,1-27-16,-27 26 16,26-26-1,-26 26 1,0 0 15,0 0-15,26 0-1,0-26 1,-26 27 0,26-27-1,1 0 32,-27 26 16,26 0-48,-26 0 17,26-26-32,0 0 125,0 0-79,0 26 17,1-26-47,-1 0-16,0 0 15,0 0 1,0 0-1,1 0 1,-1 0 0,0 0-1,-26 27 1,26-27-16,0 0 78,0 0-47,1 0-15,-1 0 0,0 0 15,26 0-31,-25 0 47,-27 26-47,26-26 15,0 0 1,0 0 0,0 0 202,1 0-186,25-26-1,-26 26 0,-26-27-15,26 1 77,0 0-77,1 26-16,-27-26 16,26 0-16,-26-1 31,0 1 78,26 26-93,0 0-16,-26-26 16,26 26-1,1 0 48,-1 0-48,-26-26 1,26 26 0,0 0 15,0 0 47,-26-26-31,27 26-32,-1 0 1,0 0 15,0 0-15,0 0 78,-26-26-79,26 26-15,1 0 16,-27-27 46,26 27-30,0 0-17,-26-26 1,26 26 0,0 0 109,1 0-110,-54 0 110,1 0-125,26 26 16,-26-26-1,0 0 126,26 27-110,0-1 16,0 0 31,0 0-62,0 0 0,0 0 15,0 1 78,0-1-31,0-52 79,0-1-142,0 1 16,26 0-31,-26 0 47,0 0 0,0 0-16,26 26-31,0 0 32,-26-27-32,27 1 15,-1 0 17,0 26-1,-26-26 0,0 0-15,26 26 31,-52 0 15,0 0-31,0 0 1,-1 0-17,27 26 1,0 0-16,-26-26 15,0 26 1,0 0 0,26 1 46,-26-1-62,-1 0 31,1-26-15,26 26 0,0 0-1,0 0 95,0 1-95,-26-27 1,0 0 15,26 26-15,0 0 31,0 0-16,-26-26 94,0 0 0,26 26-16,26-26 48,-26-26-126,26 0-16,0 26 1,-26-26-16,26 0 16,-26-1-16,53 27 15,-53-26 1,26 0 0,0 26-16,0 0 15,-26-26 16,26 26-31,-26-26 16,27 0-16,-1 26 16,0-27-1,0 1 1,0 26 15,0 0 16,-26-26 0,0 0-16,27 26-31,-27-26 16,26 26-16,0-27 15,-26 1 1,52 26-16,-25-26 16,-1 0-1,0 26-15,-26-26 16,26 26 0,0 0-1,1 0 1,-27-26 15,0-1-15,26 27-1,-26-26-15,26 26 63,0 0-1,0 0-46,-26-26 0,26 0-16,1 26 15,-1 0 16,0 0-15,0 0 0,0 0-1,1 0 1,-27-26-16,26 26 16,-26-27-16,26 27 15,0 0 1,0-26-1,27 26-15,-27 0 16,0-26-16,-26 0 16,26 26-1,0 0 17,1 0-17,-27-26 1,26-1-1,0 27 1,-26-26 15,26 26-15,-26-26-16,26 26 31,1-26-31,-1 26 16,0-26-1,0 0-15,-26-1 16,26 27-16,0 0 16,-26-26-1,27 26 32,-1 0-31,-26-26 15,26 26-31,0 0 47,0 0-47,1 0 31,-1 0-31,0 0 16,0 0 46,0 0-15,0-26 0,1 26-31,-1 0-1,-26-26 17,26 26-32,0 0 15,0 0 16,1 0-31,-1-27 32,0 27-1,0 0-15,0 0-1,1 0-15,-1-26 16,0 26-1,0-26-15,0 26 16,0 0 31,1 0-31,-1 0-1,0 0 1,0 0-1,0 0 1,1 0-16,-1 0 47,0 0 31,0 0-47,0 0 16,1 0-16,-27 26-31,26-26 16,0 0 0,0 0-16,0 0 31,0 0-31,1 0 31,-1 0-15,0 0-1,0 0 1,0 26-16,-26 1 16,27-27-1,-1 0 1,0 0 62,0 0-62,0 0-1,27 26 1,-27-26 31,0 0 172,0 0-204,0 0-15,1 0 16,-1 0 31,-26 26 15,26-26-46,0 0-1,0 0-15,-26 26 0,27-26 16,-27-26 484,0 0-422,-27 26-62,27-26-1,0-1 1,-26 1 0,0-26-1,0 26 1,-27 0-16,53-1 16,0 1-16,0 0 15,-52 26-15,52-26 16,-26 26-16,0-26 31,26-1-15,-27 27-1,1 0 1,0 0-16,0-26 31,26 0-15,-26 26-1,0 0 126,-1 0-125,1-26-1,26 0 1,-26 26-16,26-27 16,0 1-1,-26 26-15,0-26 16,-1 26-1,27-26 1,0 0 0,-26 0-1,26-1 1,0 1 0,-26 26-1,26-26 16,0 0-31,0 0 16,-26 26-16,0 0 78,26-27-62,-26 27-1,-1-26 1,1 26 0,0-26-1,0 26 1,26-26-16,-53 0 16,27 26-1,0-27 1,0 1-16,0 26 15,-1-26 1,27 0-16,-26 26 16,26-26-16,-26 26 15,0 0 1,26-26 0,0-1-1,-26 1 110,26 0-109,-26 26-16,26-26 15,-27 26 1,1-26 0,0-1-16,0 1 15,26 0 1,-26 0-16,-27 26 31,53-26-15,-26 0-1,0 26 1,26-27-16,0 1 16,-26 26-16,-1 0 15,1 0 1,26-26-16,-26 26 16,0 0-1,26-26 1,-52 26-16,52-26 15,-27 26 1,-25 0 0,52-27-1,-26 27 1,26-26 0,0 0-1,-26 26 1,-1-26 15,27 0-15,-26 26 15,26-53-15,-26 53-1,26-26 1,-26 26-1,0 0 1,0 0 15,26-26-15,0 0 15,-27 0-15,1 26-16,0 0 15,0 0 1,26-27 0,0 1-1,-26 26-15,26-26 32,0 0-17,-27 26 1,27-26-16,0-1 15,-26 27 1,26-26-16,-26 26 16,0 0-1,0 0-15,26-26 16,0 0 0,0 0-1,-27 26-15,1 0 16,26-26-1,0-1-15,-26 27 16,26-26 15,-26 0-15,26 0 31,-26 26-32,26-26 17,0-1-17,-26 1 17,26 0-17,0 0 32,0 0-31,-27 26-1,27-27-15,0 1 32,0 0-17,0 0 16,-26 0-31,26 0 32,-26 26-32,0-27 15,26 1 17,0 0-17,0 0 1,-26 0-1,-1 26 1,1 0 0,26-27-1,-26 27 1,26-26 0,-26 26 30,26-26-14,-26 26 77,26-26-93,0 0-1,-26 26 1,26-26 15,0-1-15,-27 27 31,27-26-32,0 0 1,0 0 15,-26 26-31,26-26 63,0-1-32,-26 27-15,26-26 15,-26 26 281,0 0-296,-1 0-16,1 0 16,0 0-16,0 0 15,0 0-15,26 26 16,-27-26-16,-25 0 15,26 27 1,0-27 0,0 0-16,-1 26 15,1 0 1,0-26-16,0 26 16,0-26-16,-1 0 15,-25 26-15,26 27 16,-26-53-16,25 26 15,-25 0 1,26 0 0,-27 0-1,1-26 1,26 53 0,0-27-16,-1 0 15,-25-26-15,26 26 16,-26 1-16,25-1 15,1-26-15,0 26 16,0-26-16,0 0 16,-27 26-16,27-26 15,26 26-15,-26-26 16,-27 26-16,1 1 16,26-1-1,26 0 16,26-26 63,0 0-78,27 0 15,-27 0-15,26 0-16,-26 0 15,27 0 1,-27 0 0,0 0-1,0 0-15,27 0 16,-53-26-1,52 26-15,-26 0 16,27 0-16,-1 0 16,-26 0-16,79 0 15,-53 0-15,27 0 16,-1 26-16,1-26 16,0 26-16,-53-26 15,26 0-15,0 26 16,-25 27-16,51-27 15,-25 0-15,25 27 16,-52-27-16,27 0 16,-1-26-16,-52 26 15,26-26 1,0 0 0,-26 26-1,0 0 16,27-26-15,-27 27-16,26-1 16,-26 0-1,26-26-15,-26 26 16,26 0 0,-26 1-16,26-27 15,-26 26-15,0 0 16,0 0-1,0 0-15,27 0 16,-27 1 0,26-1-16,0-26 15,-26-26 63,0-1-46,0 1-32,0 0 31,-26 0-31,0 0 16,26-27-16,-53 53 15,27-26-15,0 26 16,0-26-16,-1 26 15,1 0-15,-26 0 16,26 0-16,0 0 16,-53 0-16,53-26 15,-53 0-15,1-1 16,25 27-16,1 0 16,-27 0-16,27 0 15,-27 0-15,27 0 16,0 0-1,26 0-15,-1 0 16,1 0 0,0 0-1,0 0-15,0 0 16,-1 0 0,1 0-1,0 0-15,0 0 16,0 0-16,-1 0 15,1 27-15,0-27 16,0 26-16,-26 0 16,25-26-1,1 0-15,0 0 16,-26 0-16,25 26 16,-25 0-16,26-26 15,-27 0-15,1 0 16,52 27-16,-52-27 15,-1 26-15,27 0 16,0-26 0,26 26-16,-26-26 15,0 0 1,-1 26-16,1-26 16,-26 0-1,52 26 1,-26 1-1,26-1 1,-26-26-16,52 0 109,0 0-93,0 0 0,0 0-16,-26-26 15,26-1 1,1 27-16,-1 0 16,0 0-16,-26 27 15,26-27-15,79 26 16,-53-26-16,53 0 15,-79 0-15,27 0 16,-27 0-16,26 0 16,27 0-16,-27 0 15,0 0 1,-25 0 0,25 26-16,0-26 15,27 26 1,-53-26-16,27 26 15,25 1-15,-52-27 16,27 26-16,-1 0 16,-26 0-1,0-26 1,1 0-16,-1 0 16,0 0-16,0 0 15,0 0-15,27 0 16,-27 0-16,26 0 15,-26 0-15,27 0 16,-1 0-16,-26 0 16,27 26-16,-1-26 15,-26 0-15,27 0 16,-1 0-16,-26 27 16,0-1-16,27-26 15,-27 0-15,26 0 16,-52 26-16,26-26 15,1 0-15,-1 0 47,0 0-31,26 26 0,-25-26-16,-1 0 15,52 0-15,-51 0 16,-1 0-16,26 26 15,-52 0 32,26 1-15,0-1-17,1-26-15,-1 0 16,-26 26-16,26-26 15,0 0-15,0 0 16,1 0 47,-1 0-32,-26 26-16,26 0-15,0-26 16,0 0-16,0 0 16,1 27-1,-27-1 1,26 0 0,-26 0-16,26 0 15,-26 0 1,79-26-1,-53 27-15,-26-1 16,26-26-16,0 0 16,-26 26-1,0 0 63,26-26-62,1 0-16,-1 0 16,-26 26-1,26 1 1,-26-1-16,26-26 16,0 0-1,0 0-15,1 0 16,-27 26-16,26 0 15,0-26-15,0 26 16,0-26 0,1 27-16,-27-1 15,52-26-15,-26 0 16,27 0 0,-53 26-16,-53-52 171,27-27-155,-26 27-16,-1 0 16,27 26-16,-26-26 15,25 26-15,-25-26 16,-26 26-16,51 0 16,-25 0-16,-27-27 15,53 27 1,0-26-16,-26 26 15,-1 0 1,27 0-16,-26 0 16,26 0-16,-79 0 15,26 0-15,27 0 16,-27 0-16,27 0 16,0 0-16,-1 0 15,-25-26-15,51 26 16,-25 0-16,26 0 15,-26 0-15,-1 0 16,1 0 0,-1-26-1,27 26-15,-26-26 16,-27-1-16,27 1 16,-53 0-16,0 26 15,27-26-15,26 26 16,-1 0-16,1-26 15,26 26-15,-1 0 16,1 0-16,0 0 16,0 0-16,0 0 15,0 0 1,-1 0-16,1 0 31,0 0-15,0-26-1,-27-1-15,1 1 16,26 26 0,0 0-16,-27 0 15,27 0-15,0-26 16,0 26-16,0 0 16,-1 0-1,1 0-15,0 0 16,0 0-16,0 0 15,-1 0-15,1 0 16,0 0 0,-26 0-16,25 0 15,1-26 1,0 26-16,0 0 16,26 26-1,-26-26-15,0 0 31,-27 0-15,27 0 0,0 0-1,0 0 1,-1 0-16,1 0 16,-26 0-16,26 0 31,0 0-31,-1 0 15,-25 0 1,52 26 0,-26-26-1,0 0 1,-1 0 0,27 26-1,-26-26 1,0 0-1,0 0 32,0 0 0,26 27-47,-27-1 16,1-26-16,26 26 15,-26-26-15,26 26 16,-26-26 0,0 26-16,0-26 15,-1 26-15,1 1 16,0-27-16,26 26 16,-26 0-16,0-26 15,-1 26-15,27 0 16,-26 1-16,52-27 78,1 0-47,-1-27-31,-26 1 16,0 0-16,0 0 15,26 26-15,-26-26 16,26 26 0,0-27-1,-26 1-15,53 0 16,-27 0-16,0-26 16,0 25-16,27-25 15,-27 26 1,26-27-16,-52 27 15,26 0-15,1 26 16,-1-26 0,26-26-1,1-1-15,-27 53 16,26-26-16,0 0 16,1 26-16,-27-26 15,53 26-15,-27-27 16,-52 1-16,52 26 15,-26-26-15,1 26 16,-27-26-16,-27 52 94,1-26-94,0 52 15,0-25 1,0-27-16,0 26 16,-27 0-16,1 0 15,-27 27 1,53-27-16,-52 26 16,-1-26-16,27 0 15,-1 27-15,-52-27 16,53 26-16,0 1 15,26-27-15,-27-26 16,27 26-16,0-26 16,26 26-16,0 0 15,0 1-15,0-1 16,0 0-16,-26-26 16,26 26 15,0 0-16,-27-26 1,1 27 0,26-1-1,0 0-15,0 0 16,0 0 0,0 1-1,0-1 16,0 26-15,0 0 15,0 1-31,0-27 16,0 0-16,0 0 16,0 1-16,0-1 15,-26-26 1,26 26-16,0 0 15,0 0 1,0 1 0,0-1-1,0 0 17,0 0-1,-26-26 16,0 0 62,0 0-93,-1 0 31,1 0-32,0 0 1,0 0 234,26 26-141,-26-26-109,52 0 203,-26 26-203,0 1 16,52-27-16,-52 26 16,26 0-1,-26 0 1,27-26-16,-1 26 15,0-26-15,26 27 16,-26-1-16,27 0 16,-1-26-16,-26 26 15,27 0 1,-27 0 0,0-26-16,0 0 15,-26 27 1,26-27-16,1 26 15,-1 0 1,26 0-16,-26 0 16,27 27-16,-1-53 15,1 0-15,-1 0 16,-26 0 0,0 0-16,0 0 46,27 0-14,-27 0-1,0 0-31,0 0 31,1 0-31,-1 0 16,0 0-1,0 0 1,26 0 15,-25 0-15,25 0 0,-26 0-16,0 0 15,27 0-15,-27 0 47,0 0-31,0 0 46,1 0-46,-1 0-16,0 0 15,0 0-15,0 0 16,0 0-16,27 0 16,-27 0-16,0-26 15,0-1-15,-26 1 16,27 26-16,-1 0 16,0 0 30,0 0-30,0 0 0,27 0-1,-1 0 1,-26 0-16,27 0 16,-27 0-16,0 0 15,26 0-15,1 0 16,25 0-16,-25 0 15,-27 0-15,0 0 16,0 0 0,0-26-16,1 26 15,-1 0-15,0 0 16,26 0 0,-25 0-16,-1-26 15,0 26-15,26 0 16,-26 0-16,-26-26 15,27 26-15,25 0 16,-52-27-16,26 1 16,0 26-16,1 0 15,-1-26 1,0 0-16,0 26 16,0-26-1,0 26-15,27-26 31,-1-27-31,-52 27 16,26 26-16,1-26 16,-1 0-16,0 26 15,0 0 1,-26-27-16,0 1 16,26 26-1,1 0 1,-1-26-1,-26 0 1,0 0 0,26 26-1,-26-26-15,0-1 16,0 1 0,0 0-1,0 0-15,0 0 16,0-1 15,0 1-31,-52 26 31,25-26-15,1 26-16,-26-26 16,26 26-16,26-26 15,-53 26-15,27 0 16,0 0-1,-53 0 1,53-27-16,-52 27 16,-1 0-16,27-26 15,-53 26-15,0-26 16,53 26-16,-1 0 16,1 0-16,0 0 15,-1 0-15,-25 0 16,52 0-16,-27 0 15,1 0-15,26 0 16,-53 0-16,53 0 16,0 0-16,-27 0 15,1 0-15,0 0 16,25 0-16,1 0 16,0 0-16,26 26 15,-26-26 1,-27 0-1,27 0-15,-26 0 16,0 0-16,-1 0 16,-25 0-1,51 0-15,-25 0 16,26 0-16,-27 0 16,1 0-16,26 0 15,-26 0-15,25 0 16,1 0-16,-26 0 15,-1 0-15,1 0 16,-26 0-16,25 0 16,27 0-16,-26-26 15,25 26 1,1 0-16,0 0 16,0 0-1,0 0-15,-1 26 16,1 0-1,0-26 1,26 27 0,-26-27-16,26 26 15,-26 0-15,26 0 16,-26 0 0,-1-26-16,27 27 15,0-1-15,0 0 16,0 0 62,27-26-78,-1 53 16,0-53-1,26 26-15,-26-26 16,1 0-16,-1 26 15,0 0-15,53-26 0,-1 26 16,1 0-16,-1-26 16,27 0-16,-26 0 15,-1 0 1,1 0-16,25 0 16,1 0-16,-26 0 15,25 0-15,1 0 16,0 27-16,-26-27 15,25 0-15,-25 0 16,-27 0-16,27 0 16,-27 0-16,-26 0 15,53 0-15,-53 0 16,26 0-16,1 0 16,-1 0-1,-26 0-15,1 0 16,-1 0-1,0 0-15,0 0 16,-52 0 125,0 0-141,-27 0 31,-25 0-31,52 0 16,-79 0-16,0 0 15,-26 0-15,53 0 16,-53 0-16,-26 0 15,-27-79-15,1 53 16,78-26-16,-78 25 16,52 1-16,52 0 15,-25 0-15,51 26 16,27 0-16,0 0 16,26-26-16,-26 26 15,52 0 63,0-27-62,0 1 0,1 0-1,-1 0 1,0-27-16,26 53 15,-26-26-15,27 0 16,-27-26 0,26 26-16,-25 26 15,25-53-15,-26 27 16,26-26-16,1 52 16,-27 0-16,26-27 15,1 27-15,-1-26 16,1 26-16,-27 0 15,0 0-15,26 0 16,-26 0-16,27 0 16,-27 0-1,26 0 1,-25 0 0,25 0-16,0 0 15,1 53 1,25-1-16,-25 0 15,51-52-15,-51 0 16,51 27-16,1-27 16,-52 0-16,-27 0 15,0 0 1,0 0 500,0 26-501,1-26-15,-1 26 16,26 0-16,0 0 15,1 0-15,-27-26 16,0 0 0,0 0-1,1 27 1,-27-1-16,26-26 16,0 0-16,0 26 15,-26 0-15,0 0 31,26 27 16,0-53-47,1 26 16,-1-26 0,0 26 15,0-26-31,-26 26 15,53 1-15,-27-27 16,0 0-16,0 0 63,0 0-17,1 0-30,-1 0-16,0 0 16,0 0 93,0 0-93,0 0 15,1 0-31,-1 0 16,0 0-1,0 26 1,-26 0-1,26-26-15,27 0 16,-53 52-16,26-52 16,26 26-16,-52 1 15,26-27-15,1 0 47,-54 0 203,1 0-203,0 0-31,0 0 46,0 26-46,0-26-1,-1 0-15,1 0 16,0 0 0,0 0-1,0 0 63,-1 52-62,1-52 0,0 26-1,0 1 1,0-27-16,0 0 16,-1 0 15,1 0 16,0 0 15,26 26-46,-26-26-16,0 0 15,-1 0 1,27 26 0,0 0-1,-26-26-15,0 0 16,0 0 78,0 0-63,-1 0 0,27 26-15,0 0-1,-26-26 17,0 0-17,0 0 17,0 0-17,0 27 1,-1-27 15,1 0 0,26 26-31,0 0 16,-26-26-16,-26 0 16,52 26-1,-27 0-15,1-26 16,-26 0-1,52 27 1,-26-27-16,26 26 31,-26-26-15,26 26 0,-27-26-1,1 0 32,26 26-31,0 0 15,-26-26 31,0 0-46,52 0 78,0 0 234,0 0-266,1 0-46,-1 0 125,0 0-126,0 0 17,0 0-17,0 0 1,-52 0 453,0 0-376,26 27 48,-26-27-141,0 0 16,0 26-1,26 0 79,-27-26-78,1 0-16,26 26 31,26-26 234,-26-26-233,27 26-17,-1-26-15,0 26 16,0-26 15,-26-1 47,-26 27 0,0 0-46,0 0-32,-1 0 15,1 0 1,0 0 0,0 0-16,0 0 15,-1 0-15,-25 0 16,0 0-16,-53 0 15,26 0-15,1 0 16,-27-26-16,27 26 16,25 0-16,27 0 15,-26 0-15,-1 0 16,1 0 109,26 0-109,-1 0-16,1 0 15,0 0 1,0 0-1,0 26-15,-27 1 16,53-1 0,-26-26-1,26 26-15,-52-26 16,26 0 0,-1 0-16,1 0 46,0 0-46,26 26 16,-26-26 0,0 26-1,-1-26 1,1 0 0,0 0-1,52 0 157,-26-26-156,26 0-16,1 26 15,-1 0-15,0-26 16,0-27-16,27 53 16,-53-26-16,52 0 15,0 0-15,-25-27 16,25 1-16,-26 52 15,0-26-15,0-27 16,27 27-16,-1 0 16,1 0-1,-1 0-15,0 0 16,-25 26-16,25 0 16,26-27-16,-51 1 15,25 26-15,27-26 16,-53 26-16,52-26 15,-25 26-15,25 0 16,-25 0-16,-1 0 16,0 0-16,27 0 15,-1 0-15,1 0 16,-53 0-16,27 0 16,-27 0-1,0 0-15,26 0 16,1 0-1,-27 0 17,26 0-17,-26 0 1,27 0-16,-27 0 16,0 0-1,0 0-15,1 0 125,-1 0-109,0 0-1,0 0-15,0 0 32,0 0-32,-52 0 78,26 26-78,0 0 15,0 0 48,26-26-16,1 0-32,-54 27 314,1-27-329,0 26 15,0-26-15,26 26 47,26-26 141,0 0-126,0 0-62,-26-26 16,27 26-16,-1 0 31,0 0-15,-26-26-1,0-1 16,26 27-31,0 0 16,1-26 0,-1 26-1,0 0-15,0 0 16,0 0 0,-26-26-1,26 26-15,1-26 16,-1 26-1,26 0 1,-26-26 0,1 26-1,-1-27 1,0 27 171,0-26-187,0 0 32,1 0-17,-1 26-15,0-26 16,26 26-16,-26-26 16,1 26-1,-1 0 1,0 0-1,0 0 1,0 0 15,1 0-15,-1 0 0,0 0 30,0 0-14,0 0-17,1 0 1,-1 0-16,0 26 31,0-26-15,0 0-1,0 0 1,1 0 0,-1 0 15,0 0-15,0 26 62,0-26-78,-26 26 15,27-26-15,-1 0 32,0 0-17,-26 26 16,26-26 16,0 0-31,0 26-16,-26 1 47,27-27 0,-1 0 78,0 0-63,0 0-46,0 0 15,1 0 0,-1 0-15,0 0 15,0 0-31,0 0 172,1 0-125,-1 0 484,0 0-468,0 0 140,-26 26-188,26-26 32,0 0 78,1 0-109,-54 0 484,1 0-484,0 0-1,-26 0-15,26 0 31,-1-26-15,1 26 0,0-27-1,0 1-15,-79-26 16,53 52-16,-1 0 16,27 0-1,0 0-15,0 0 16,0 0-16,-1 0 15,1 0-15,0-26 16,0 26 0,-27 0-16,27-26 15,-26-1 1,26 27-16,0 0 16,-27 0-16,27 0 15,-53 0-15,27 0 16,26 0-16,-27-26 15,27 26-15,0 0 16,0 0-16,0 0 16,0 0-1,-1 0-15,1 0 16,-26 0 0,26 0-1,-1 0-15,-25-26 16,0 26-1,25 0 1,1 0-16,-26 0 16,26-26-1,0 26 1,-27 0-16,27 0 16,0-26-16,0 26 15,-1 0-15,1 0 16,0 0-1,0 0 1,0 0-16,0 0 31,-27 0-31,1-27 16,26 27 0,26-26-16,-27 26 15,1 0-15,0 0 16,0-26-1,-27 0 1,27 26-16,0 0 16,0-26-16,-26 26 15,52-27 1,-53 27-16,27 0 16,0-26-16,-27 26 15,27-26-15,0 0 16,0 0-16,0 26 15,-27 0-15,27-26 16,0-1-16,-53 1 16,53 26-16,0-26 15,0 26-15,0 0 16,-1 0-16,1 0 31,0 0 16,0 0 156,0 0-187,0 0 15,-1 0 0,1 0-31,0 0 16,0 0 0,0 0-1,-1 0 1,1 0-1,0 0-15,0 0 16,0 0-16,0 0 16,-27 0-1,27 0 1,0 0-16,0 0 16,-1 0-1,1 0 1,0 0-16,0 0 15,0 0 1,-1 0-16,-25 0 16,52 26-16,-26-26 15,-26 0-15,25 0 16,-25 0-16,26 0 16,-27 0-16,27 26 15,0-26-15,0 0 16,0 0-16,-1 0 15,1 0-15,0 0 16,0 27 0,0-27-16,0 26 109,26 0-78,-27-26-15,27 26-16,-26-26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9:50:28.850"/>
    </inkml:context>
    <inkml:brush xml:id="br0">
      <inkml:brushProperty name="width" value="0.1" units="cm"/>
      <inkml:brushProperty name="height" value="0.1" units="cm"/>
      <inkml:brushProperty name="color" value="#E71224"/>
      <inkml:brushProperty name="fitToCurve" value="1"/>
    </inkml:brush>
  </inkml:definitions>
  <inkml:trace contextRef="#ctx0" brushRef="#br0">143 444 0,'-54'27'63,"54"1"-32,0-1-15,0 27-16,0 0 15,0-27 1,-27 27-16,27 0 16,0-27-16,0 0 15,-54 0-15,54 0 16,0 0-16,0 0 16,0 0-1,0 0-15,0 27 16,0-27-1,0 54-15,27-54 16,-27 0-16,0 0 16,0 27-16,0 0 15,0 0-15,0 0 16,0-27 0,0 0-16,27 27 15,-27-27 1,27 27-16,0-54 15,-27 54-15,0-27 16,27 28-16,0-28 16,0 0-16,-27 27 15,0 0-15,27-27 16,-27 0-16,27 27 16,0 0-16,0 0 15,0-27-15,-27 27 16,27 0-16,27-27 15,-27-27 1,0 27-16,27 0 16,-27 0-1,-27 0-15,27-27 16,0 0-16,-27 27 31,27 0-31,27 0 16,-27-27-16,0 0 15,0 27-15,0 0 16,0 0-16,1-27 31,-1 0 32,0 0-48,0 0-15,0 0 16,54 0-16,0 0 16,-27 0-16,27 0 15,-27 0-15,-27 0 16,0 0-16,0 0 16,0 0-16,27-27 31,-27 0-31,0 27 15,0-27 1,0 27 15,0 0-15,-27-27 15,0 0-15,27 27-1,-27-27-15,27 0 16,0 27-16,0-54 16,27 27-16,-27 0 15,0 0-15,27 27 16,-27-54-16,-27 27 16,0 0-1,0 0 1,27 27-1,0-27-15,0-27 16,0 54-16,0-27 16,0 0-16,-27 0 15,0 0 1,55 0-16,-28 0 16,-27 0-1,0 0 1,0 0-16,27 0 15,-27-1-15,0 1 16,0 0 0,0-27-16,27 27 15,-27 0 1,27 27 0,-27-27-16,27-27 15,0 54-15,-27-54 16,0 27-16,0 0 15,0 0 1,-27-27 0,27 0-1,0 0-15,0 0 16,-27 27 0,27 0-16,0 0 15,0 0-15,0 0 16,0 0 15,0 0 0,0 0 1,0 0-17,0 0 16,0 0-15,0 0 0,0 0-1,-27-27 1,27 27 0,0 0-1,-27 27 16,0-27 16,27 0-31,-27 27-16,27-27 16,-28 27-16,28-27 31,0 0-16,-27 27 1,27-27-16,-27 0 16,0 27-1,0-28-15,0 1 16,27 0 0,0 0 30,0 0-46,-27 27 32,27-27-32,-27 0 15,27 0-15,-27 0 16,0 0 0,0 27-1,0 0 1,-27-54-16,0 27 31,54 0-31,-27 27 16,0 0-1,0-27 1,0 0-16,-54 0 16,27 27-16,0 0 31,27 0-31,0 0 15,-27 0-15,27 0 16,0 0-16,-27-27 16,27 27-16,-27 0 15,27 0-15,-27 0 16,-27 0-16,54 0 16,-27 0-16,26 0 15,1 0 1,0 0-1,0 0 79,0 0-94,0 0 16,0 0-1,0 27-15,27 0 16,-27-27-16,-27 0 16,27 0-1,0 0 1,0 0-16,27 27 16,-27-27-1,0 27 1,-27-27 15,27 27-31,0-27 16,0 54-1,0-54 1,27 27 0,-27-27-16,0 0 15,0 0 1,27 27 93,0 0-15,0 0-78,0 0-1,-27 0 1,27 0 140,0 0-140,-27-27 15,0 0 250,0 0-265,0 0-16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9:50:40.335"/>
    </inkml:context>
    <inkml:brush xml:id="br0">
      <inkml:brushProperty name="width" value="0.1" units="cm"/>
      <inkml:brushProperty name="height" value="0.1" units="cm"/>
      <inkml:brushProperty name="color" value="#E71224"/>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0:28:53.607"/>
    </inkml:context>
    <inkml:brush xml:id="br0">
      <inkml:brushProperty name="width" value="0.05" units="cm"/>
      <inkml:brushProperty name="height" value="0.05" units="cm"/>
      <inkml:brushProperty name="color" value="#E71224"/>
      <inkml:brushProperty name="fitToCurve" value="1"/>
    </inkml:brush>
  </inkml:definitions>
  <inkml:trace contextRef="#ctx0" brushRef="#br0">218 486 0,'-54'108'78,"54"-54"-78,-27 0 15,0-27-15,0 54 16,27-27-16,-27 1 16,27 26-1,0 0-15,0 27 0,0-27 16,0-27-16,-27 27 16,27-27-1,0-27-15,0 27 16,0 27-1,-27-54-15,27 27 16,0 0-16,0 0 16,0 27-16,0-27 0,27 0 15,-27 27-15,27 0 16,-27-26-16,0-1 16,0 27-16,0-54 15,0 81 1,0 0-1,54 0-15,-27 0 16,-27 0-16,0-27 16,0 27-16,54-27 0,27 0 15,-27-27-15,27 27 16,-54 28-16,0-28 16,0 27-16,-27-81 15,0 0 1,0 0-16,0 0 0,27 0 15,0 27 1,0-27-16,54 54 16,-27-27-16,82 27 15,-109 0 1,27 0-16,0-54 16,0 54-16,-54-54 0,0 0 15,0 0 1,54 0-1,-54 0-15,54-27 16,27 0-16,-27 0 31,-27 0-15,0 0-16,0 0 0,0 27 31,0-27-31,0 0 16,27 0-16,-27 0 31,27 0-31,27 0 16,-27 0-16,27 0 15,-54 0-15,27 0 16,-27 0-16,0 0 16,0 0-1,0 0 1,0 0-1,27 0-15,-26 0 16,26 0-16,-27 0 16,0 0-16,27-27 15,0-27-15,-27 27 16,0 27 0,27-54-1,-27 27 1,0 0-1,54 0-15,-54 0 16,0 0-16,0 27 16,-27-27-1,27 0-15,-27 0 16,0 0 0,0 0-1,27 27-15,-27-27 0,0-27 16,27 54-1,-27-54-15,0 0 16,0 0 0,0 27-1,0-27-15,0 0 16,0 27 0,0-27-16,0 27 15,0-54-15,0 27 16,0 27-16,0-28 15,0 28 1,0-27-16,0 0 16,0 27-16,0-54 0,0 54 15,0-27-15,0 0 16,27 54-16,-27-54 16,0 27-16,0-27 31,0 27-16,0-27 1,0 27 0,0 0-1,0 0 17,0 0-1,27 0-31,-27 0 0,0 0 15,0 0-15,0 0 32,0-27-32,0 27 31,0-27-31,0 27 16,0 0-16,0 0 0,0 0 15,0-27-15,0 27 16,0 0-16,0-27 15,0-1 1,0 28-16,0 0 31,0-27-31,-27 54 16,27-27-16,0 0 0,0 0 0,-27-27 16,27 0-1,0 27 1,0-27-16,0 0 31,0 27-31,0 0 16,0 0-16,0 0 15,0 0-15,0-27 16,0 27 0,0-27-16,0 0 15,0 27 1,0-27-16,0 0 15,0 27-15,-27 0 16,0 0-16,27 0 16,0-27-16,-27 27 15,27 0-15,0 0 16,0-27 0,-27-1-1,27 28 1,-27-27-16,0 0 0,0 27 31,27 0-31,-27 0 16,0 27-16,27-54 15,-27 27 1,0 27-16,0 0 16,0-54-16,-27 0 15,54 0-15,-27 27 16,27 0-1,-27 27 1,0-54 0,0 54-1,0-27-15,27 0 16,0 0 0,-27 27-1,27-27-15,-27 27 16,0-27-16,-1 27 15,-26-27 1,27-27-16,27 27 16,-27 0-16,0 0 15,0 27 17,0 0 30,0 0-46,-27 0-16,-27 0 0,54 0 15,-54-27-15,27 27 16,27 0-16,0 0 16,0 0-1,0 0-15,0 0 16,27 27 62,-27-27-78,0 0 16,-27 0-1,54 27-15,-27 0 16,0-27-16,-27 27 15,27-27 1,27 27-16,-27-27 16,27 27 15,-27-27-15,-27 27-1,27-27 1,0 0 15,0 27-15,0-27-1,0 0 17,27 27-32,-27-27 15,0 0 1,27 27 78,-27-27-79,0 27 1,-1-27-1,28 27-15,-27-27 16,0 0 31,0 0-16,0 0-15,0 27-1,0-27-15,0 0 16,27 27-16,-27-27 16,-27 0-16,27 0 15,0 27-15,0 0 32,0-27-1,0 0 0,27 27-31,-27 0 16,-27 0-16,54 0 15,-27-27-15</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20:28:57.136"/>
    </inkml:context>
    <inkml:brush xml:id="br0">
      <inkml:brushProperty name="width" value="0.05" units="cm"/>
      <inkml:brushProperty name="height" value="0.05" units="cm"/>
      <inkml:brushProperty name="color" value="#E71224"/>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7:21:46.583"/>
    </inkml:context>
    <inkml:brush xml:id="br0">
      <inkml:brushProperty name="width" value="0.1" units="cm"/>
      <inkml:brushProperty name="height" value="0.1" units="cm"/>
      <inkml:brushProperty name="color" value="#E71224"/>
      <inkml:brushProperty name="fitToCurve" value="1"/>
    </inkml:brush>
  </inkml:definitions>
  <inkml:trace contextRef="#ctx0" brushRef="#br0">31 1298 0,'0'27'63,"27"-27"-48,-27 27 1,27-27-16,27 0 16,-54 27-1,27 0-15,27 27 16,27-27-16,0 55 16,27-28-16,0-54 15,27 27-15,-27-27 16,-54 0-16,55 27 15,-1-27-15,-27 0 16,-54 0-16,54 0 16,-27 27-16,-27-27 15,0 27-15,0-27 16,0 27-16,54-27 16,-81 27-16,81 54 15,-54-81-15,54 54 16,27-27-16,-27-27 15,27 27-15,-54 0 16,54-27-16,-53 0 16,53 27-16,-81-27 15,0 27-15,0-27 16,-27 27-16,27-27 16,0 0-1,0 0-15,0 0 16,27 0-16,-27 0 15,0 27-15,0-27 16,27 0-16,0 0 16,-27 0-16,54 0 15,-27 0-15,27 0 16,0 0-16,-54 0 16,27 0-16,-27 0 15,0 0-15,54 0 16,0 0-16,0 0 15,-26 0 1,-1 0-16,0 0 16,0 0-16,0 0 15,27 0-15,-54 0 16,27 27-16,-27-27 16,27 0-16,0 0 15,-27 0-15,27 0 16,-27 0-16,27 0 15,0 0-15,-27 0 16,54 0-16,-54 0 16,54 27-16,-27-27 15,27 0-15,-54 0 16,0 0 0,0 0-16,27 0 15,1 0-15,-28 0 16,27 0-16,-27 0 15,0 0-15,27 0 16,0 0 0,-27 0-16,27 0 15,0 0-15,-27 0 16,0 0 0,0 27-1,0-27-15,27 0 16,27 0-1,-54 0-15,27 0 16,27 0-16,-27 0 16,0 0-16,0 0 15,-27 0 32,0 0-31,0 0-16,0 0 15,0 0 1,27 0 0,-27 0-16,27 0 15,1 0-15,-28 0 16,27-27-16,0 0 16,-54 0-1,27 0-15,0 0 16,0 27-1,-27-27-15,27 27 32,0 0-32,0 0 15,27 0 1,-54-27-16,27 27 16,0-27-16,0 27 15,0-27 1,-27 0-1,27 27-15,0 0 32,0 0-32,-27-27 78,27 27-63,0-54-15,0 0 16,-27 27 0,27-27-16,-27 27 15,0 0 1,0 0 15,0 0-31,0 0 31,0 0-15,0-1-16,0 1 16,0 0-1,0 0 1,0 0 0,0 0-1,0 0-15,0 0 16,0 0-1,0 0 1,0 0 0,-27 0-1,27 0 1,-27 27-16,27-27 16,-27 0-1,27 0 1,-54 0-1,54 0-15,-27 27 16,0-27-16,0 0 16,-27 27-1,54-27 1,-54 0-16,0-54 16,0 27-16,27 54 15,-27-54-15,-27 27 16,54 0-16,-55 27 15,55 0-15,0 0 16,-27-27-16,0 0 16,0 0-16,27 27 15,-81 0-15,54-54 16,0 54-16,-27-27 16,0 0-16,0 0 15,54 27-15,-27 0 16,27 0-1,0 0 1,0 0 0,27-27-16,-27 27 15,-27-27-15,0 27 16,27 0 0,-27 0-16,0 0 15,0 0-15,0 0 16,-55 0-16,1-27 15,81 0-15,-27 27 16,-27 0-16,81-27 16,-27 27-1,0 0-15,0 0 16,0-27-16,0 27 16,0 0-16,-27-27 15,-27 0-15,27 27 16,0 0-16,-27 0 15,-54-82-15,0 82 16,54-27-16,-28 27 16,55 0-16,0 0 15,0 0-15,27 0 16,-27-27-16,27 27 16,-27-27-1,0 27 1,27 0-16,-54 0 15,0-27-15,27 27 16,-54 0-16,27 0 16,54-27-16,-54 27 15,0-27-15,-27 27 16,81-27-16,-54 27 16,53 0-16,1 0 15,0 0-15,0 0 16,0 0-1,0 0-15,0 27 32,0-27-32,0 0 15,0 0-15,-27 0 16,27 0-16,0 0 16,-27 27-16,0-27 15,0 27-15,-27-27 16,54 0-16,-27 27 15,0-27-15,27 27 16,-27-27-16,0 0 16,54 27-16,-27-27 15,-27 27-15,0-27 16,27 0 0,0 27-1,-27 0-15,27-27 16,0 0-16,-27 0 15,-28 0 1,28 28 0,0-28-16,27 0 15,-27 0-15,27 0 16,0 27-16,0-27 16,0 27-16,-27-27 15,27 27 1,0-27 15,0 0-31,0 0 16,0 27-16,0-27 15,27 27 1,-27-27-16,0 0 16,0 27-1,0-27 16,27 27 1,-27 0-32,27 0 31,0 0-15,-27-27-16,0 27 15,0-27-15,27 27 16,0 0-16,0 0 15,0 27 1,0-27 15,0 0-15,-27-27 0,27 27-1,-27-27-15,0 0 16,27 27-1,0 0 1,-27-27 0,0 27-1,27 0-15,0 0 16,-27-27 15,27 27 32,-27-27-63,27 27 15,0 0 1,0 0 0,0 0-1,0 0 95,0 0-95,0 0 16,0 0 126,0 0-126,27-27-31,-27 27 78,0 0-62,0 0 77,27-27 126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9:56:36.037"/>
    </inkml:context>
    <inkml:brush xml:id="br0">
      <inkml:brushProperty name="width" value="0.1" units="cm"/>
      <inkml:brushProperty name="height" value="0.1" units="cm"/>
      <inkml:brushProperty name="color" value="#E71224"/>
      <inkml:brushProperty name="fitToCurve" value="1"/>
    </inkml:brush>
  </inkml:definitions>
  <inkml:trace contextRef="#ctx0" brushRef="#br0">1562 112 0,'-27'0'140,"0"0"-93,0-27-31,0 27 31,0 0-32,-1 0 17,28-27-1,-27 27-16,0 0-15,0 0 63,0 0-32,0 0 0,0 0-15,0 0 0,0 0-1,-27 0 1,54-27 0,-54 27-1,27 0 1,0 0-1,0 0 1,27 27 0,-27-27-1,0 0 1,27 27 0,-27-27-1,0 0-15,0 27 16,0-27 62,0 27-62,0-27-1,0 27-15,0-27 16,0 0-1,-27 0-15,54 27 16,-54-27-16,27 27 16,0-27-1,27 27-15,-27-27 16,0 27 0,0-27-16,-27 27 15,27 1-15,0-28 16,0 0-16,0 27 15,0-27-15,27 27 16,-27-27-16,27 27 31,-27-27-31,27 27 16,-27-27 15,27 27-31,-27-27 16,-1 0 15,28 27-31,0 0 16,-27 0-1,0 0-15,27 0 16,-27 0 0,27 0-16,-27-27 15,0 0-15,27 27 31,0 0-31,0 0 16,0 0 0,0 0-1,0 0 1,0 27-16,0-27 16,0 0-1,0 0 1,0 0-1,0 0-15,27 0 16,0 27-16,0 0 16,-27-27-16,0 0 15,27-27-15,-27 27 16,27 0-16,-27 0 16,28 27-1,-28-27 1,0 0-1,27-27-15,-27 27 16,0 0-16,0 0 16,27-27-16,-27 27 15,27 0-15,-27 0 16,0 0 0,0 1-1,0-1-15,27-27 16,-27 27-1,27-27-15,-27 27 16,54 0 0,-54 27-1,0-27 1,27 27-16,-27-27 31,27 0-15,0-27-1,0 27-15,0 27 16,27-27-16,-27 27 16,27-54-16,-54 27 15,27 27-15,0-54 16,-27 27 15,27 0-15,27-27-16,-27 27 15,0 0-15,54 0 16,0 0-16,-54 27 16,0-54-16,0 27 15,0-27 1,0 27-16,0-27 16,0 0-16,-27 27 15,27 0-15,0-27 16,27 0-16,0 27 15,-27-27-15,27 27 16,-26 0-16,-1 0 16,54 0-16,-54-27 15,27 27-15,54 0 16,-27-27-16,-54 27 16,54 0-16,-27 0 15,27-27-15,-54 0 47,0 0-16,0 0-15,0 0-16,0 0 16,27 0-1,-27 0-15,0 0 16,27 0-16,0 27 15,27-27-15,27 0 16,-27 0-16,1 0 16,-55 27-16,27-27 15,-27 0-15,0 0 16,0 0 0,0 0-1,27 0-15,0 0 16,0 27-16,0 0 15,27 1-15,-54-1 16,54 0-16,0 0 16,-27 0-16,0-27 15,-27 0-15,0 0 16,-27 27 0,27-27-16,0 0 15,-27 27-15,81-27 16,-81 27-16,54-27 15,-27 27 1,0-27-16,27 54 16,28-27-16,-1-27 15,-54 54-15,27-27 16,0 0-16,-27 27 16,0-27-1,-27 0 1,54 0-16,-27 0 15,0-27-15,27 0 16,-54 27-16,27-27 16,-27 27-1,54-27-15,0 54 16,27 54-16,54-54 16,-27 27-16,-27-54 15,-54 27-15,27-54 16,-54 27-16,27-27 15,-27 27-15,0 0 16,27 27-16,0-54 16,0 27-16,27 0 15,-27 0-15,1-27 16,-1 27 0,0 55-1,27-82-15,-27 81 16,27-81-16,0 54 15,-54-27 1,0 0 0,0 0-16,0 0 15,27-27-15,-27 27 16,0 27-16,27-27 16,-27 27-16,54-27 15,-54 27-15,27-54 16,-27 54-16,27 0 15,0 27 1,27 0-16,0-27 16,0 0-16,-27 27 15,0-27-15,0 0 16,0-27-16,-27 27 16,54-27-16,-54 28 15,27 26-15,0-27 16,-27 0-16,27 0 15,0 27-15,27 27 16,0-27-16,-27-27 16,81 27-1,-27 54-15,1-27 16,-28-27-16,0 0 16,-27-54-16,0 0 15,-27 27 1,54-27-1,-27 27-15,27-26 16,-27-1-16,27 27 16,54 27-16,0 54 15,-54-81-15,27 0 16,-54 27-16,-27-27 16,27-54-16,-27 54 15,0-27-15,27 27 16,0 0-1,0-27-15,54 27 16,0-27-16,0 27 16,-27 27-16,0-81 15,1 54-15,-1-27 16,-54 0 0,0 0-1,0 27 1,27 0-1,0-27 1,27-27-16,-27 55 16,27-28-1,-27-27-15,0 27 16,0 0 0,0 27-16,0-27 15,0 0-15,27 0 16,-54 0-16,0 0 15,0 27 1,0-27 0,0 0-16,0 0 15,0 0-15,27 27 16,54-27-16,-81 0 16,27 27-16,27-27 15,0 54-15,0-54 16,-27 54-16,-27-54 15,54 0-15,-27 27 16,27 0 0,-27-27-16,0 27 15,0-27-15,27 27 16,-27 0-16,-27-27 16,54 1-16,0 26 15,-27 0-15,55 0 16,-28-27-16,-27-27 15,-27 27-15,27 0 16,0 0 0,-27 0-16,0 0 15,0 0 1,0 27 0,27-54-1,-27 27 1,27-27-1,0 0-15,27 27 16,-27-27 0,27 0-1,-27 0-15,-27 27 32,0 0-17,0 0-15,27 0 31,0 0-15,0-27-16,27 27 16,-27-27 15,0 27-15,-27 0-16,27-27 15,0 0 1,0 0-1,0 27-15,0-27 16,27 27-16,-54 27 16,27-54-16,0 27 15,0-27-15,0 27 16,0 0-16,0-27 16,0 27-16,0-27 15,0 27-15,0 27 16,0-54-1,-27 27 1,27-27 0,-27 27-16,27-27 15,0 0-15,0 0 78,27 0-62,-26 0 0,-1 0-1,0 0 1,-27 27-16,27-27 47,0 0-32,0 0 1,0 0 0,0 0-16,0 0 15,0 0-15,27 0 32,-27 0-17,0 0 32,27 0-47,-27 0 31,0 0-31,-27 27 0,27-27 32,0 0-1,0 27-31,0-27 15,27 0-15,54 27 16,-27-27 0,27 0-16,0 0 15,0 0-15,28 54 16,53-54-16,-81 54 16,81 1-16,-27 53 15,0-27-15,27-81 16,-54 27-16,-27-27 15,1 54-15,-28-54 16,27 0-16,-54 27 16,0-27-16,0 27 15,-27 0-15,0-27 16,0 0 93,0 0-62,0 0-47,0-27 16,27 27-1,0 0 1,-27 0-16,0 0 16,0-27-1,0 27 17,0 0-32,0 0 15,27 0 1,-27 0-16,0 0 15,0 0-15,0 0 16,0-27-16,0 27 16,-27-27-1,27 27 1,27 0 15,0 0-15,-27 0-16,28 0 15,-28 0-15,0 0 16,0 0 0,0 0-16,0 0 62,0 0-62,0 0 47,0 0-31,0 0-16,0 0 15,0 0 1,0 0 0,0 0-1,0 0-15,0 0 31,27 0-31,0 0 32,-27 0-32,54 0 15,-27 0-15,27 0 16,-54 0 0,-27-27-1,27 27 1,-27-27-16,27 27 15,-27-27-15,0 0 47,27 0-31,0 27-16,-27-27 16,0 0-1,0 0-15,0 0 16,27-28-16,-27 28 15,0-27-15,0 0 16,-27-27 0,0 27-16,27 27 15,0 0-15,0-27 16,-27 54-16,27-27 16,0 0-16,0 0 15,0-27-15,-27 0 16,27 27-16,0-54 15,-27 0-15,0 81 16,27-81-16,-27 81 16,27-27-16,0 0 15,0-27-15,-27 27 16,27-27 0,-27 27-16,27 0 15,0 0-15,0 0 16,-27 27-1,27-27-15,-27-27 16,0 27-16,0-1 16,0 1-16,27 0 15,-54 0-15,27-27 16,0-27-16,0 81 16,0 0-16,0-27 15,0 0-15,0 0 16,-27 0-16,27 0 15,-54-27-15,0 0 16,27 0-16,-1 0 16,28 54-16,-27 0 15,54-27-15,-27 0 16,-27 27-16,0-27 16,0 27-16,-27-27 15,27-27-15,27-27 16,0 27-16,-54 0 15,0 27-15,0-27 16,54 27-16,-27-27 16,0 54-16,27-27 15,0 0-15,-27-54 16,0 26-16,-27 1 16,54 0-16,-54 0 15,-28 0 1,55-27-16,-27 54 15,54-27-15,-27 0 16,0 27-16,-27 0 16,27-27-16,0 27 15,27 27 1,-27-27-16,27 27 16,-27 0-16,27 0 15,0-27-15,-81 0 16,27 0-16,-54-54 15,-27-27-15,-1 0 16,55 54-16,0 27 16,81 0-16,-27 0 15,0-27 1,0 27-16,54 0 16,-27 0-1,0-1-15,0 1 16,0 0-16,-27-54 15,54 54-15,-81-54 16,0 54-16,-27-54 16,81 81-16,0-27 15,0 0-15,0 27 16,27-27-16,-27 0 16,0-27-1,0 54-15,-27-54 16,54 0-16,-54 27 15,-1-27-15,1 0 16,0-27-16,27 54 16,0 27-16,0-27 15,0 0-15,0 0 16,-27-27 0,54 27-16,-54 0 15,27-81-15,0 54 16,-27-28-16,0 55 15,54-54-15,-54 27 16,0-27-16,27 54 16,-27-54-16,0 54 15,54-54-15,-27 54 16,-54-27-16,81 27 16,-27-27-16,0 27 15,-27 0-15,27-54 16,0 54-16,27 0 15,-27 27 1,0-54-16,27-27 16,-27 54-1,-27 0-15,54-27 16,-27 27-16,0 0 16,27 0-16,-27 27 15,27-54-15,-28 27 16,1-1-16,0 28 15,0-81-15,-27 54 16,54 0-16,-54 0 16,27 0-16,0-27 15,0 27-15,-27 27 16,0-54-16,54 27 16,-27 0-16,-27-27 15,27 0-15,0 27 16,0 0-16,27 0 15,-54 0-15,27 0 16,0 27-16,0-27 16,0 0-16,0 27 15,-27-81-15,27 54 16,-27-27-16,27 27 16,-27-27-16,27 27 15,0 27 1,27-27-16,-27 0 15,-27 27 1,54-27-16,-54-27 16,0 0-16,0 27 15,-1-27-15,-26-1 16,27 1-16,54 27 16,-27 27-16,0-27 15,27 0-15,-27 27 16,27-27-16,-27 0 15,0 0-15,0-27 16,-27 0-16,27 27 16,-27-27-16,-27-27 15,27 27-15,0 27 16,0 0-16,27-27 16,0 27-16,0 27 15,0-27-15,0-27 16,0 0-16,0 54 15,0-54-15,-27 0 16,54 27-16,-81-27 16,0-27-1,54 54-15,27 0 16,-54 27-16,27-54 16,-55 0-16,55 26 15,-27-26-15,-27 27 16,27 27-16,27-54 15,0 54-15,27-27 16,-27 27-16,0-27 16,27 0-16,-54-27 15,27 54-15,27-27 16,-27 27 0,0-27-16,0 0 15,-27 0-15,-27 0 16,54 27-16,-27 0 15,0-27-15,54 0 16,-54 0-16,27 27 16,-27-81-1,0 81-15,27-54 16,0 54-16,-27-27 16,27 0-16,0 0 15,-27 27-15,54-27 16,-27 27-1,-1-27 1,1 27-16,0-27 16,0 27-1,0 0-15,0-54 16,-27 27-16,0 0 16,0-27-1,27 54-15,27-27 16,-54 27-16,0-27 15,27 27 1,27-27-16,-54 27 16,0-27-16,27 0 15,0 27-15,0 0 16,0 0 0,0 0-16,0-27 15,0 0-15,-27 0 16,-27 27-16,54-27 15,-27 27 1,0-27-16,54 0 16,-27 27-16,-27 0 15,27-28 1,0 1-16,-27 27 16,-1 0-1,28 0-15,-27 0 16,27-27-16,0-27 15,-27 54-15,27 0 16,0 0-16,-27 0 16,27 0-16,-27 0 15,27 0-15,0 0 16,-27 0-16,0-27 16,0 27-16,0 0 15,0-54-15,0 27 16,27 27-16,-27 0 15,27 0-15,0-27 16,0 27 0,0 0-1,-27 0-15,27 0 16,-27 0-16,27 0 16,-27 0-1,27 0-15,0 0 16,0 0-16,-1 0 15,1 0 1,0 0 0,0 0 62,0-27-63,0 27-15,0 0 16,-27 0-16,27 0 16,0 0-1,0 0 1,0 0 0,0 0-1,0 0 1,0 0-1,0 0 17,0 0-17,0 0 17,0 0 124,0 0-141,0 0-15,0 0 16,-27 0-16,54-27 16,-27 27-16,0 0 15,0 0 1,0 0 62,0 0 31,27 27-77,-27-27 77,0 0 32,0 27-110,0-27-31,27 27 16,-27-27 62,-27 0 78,27 0-140,0 0-1,0 0 126</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11-09T19:56:36.037"/>
    </inkml:context>
    <inkml:brush xml:id="br0">
      <inkml:brushProperty name="width" value="0.1" units="cm"/>
      <inkml:brushProperty name="height" value="0.1" units="cm"/>
      <inkml:brushProperty name="color" value="#E71224"/>
      <inkml:brushProperty name="fitToCurve" value="1"/>
    </inkml:brush>
  </inkml:definitions>
  <inkml:trace contextRef="#ctx0" brushRef="#br0">1562 112 0,'-27'0'140,"0"0"-93,0-27-31,0 27 31,0 0-32,-1 0 17,28-27-1,-27 27-16,0 0-15,0 0 63,0 0-32,0 0 0,0 0-15,0 0 0,0 0-1,-27 0 1,54-27 0,-54 27-1,27 0 1,0 0-1,0 0 1,27 27 0,-27-27-1,0 0 1,27 27 0,-27-27-1,0 0-15,0 27 16,0-27 62,0 27-62,0-27-1,0 27-15,0-27 16,0 0-1,-27 0-15,54 27 16,-54-27-16,27 27 16,0-27-1,27 27-15,-27-27 16,0 27 0,0-27-16,-27 27 15,27 1-15,0-28 16,0 0-16,0 27 15,0-27-15,27 27 16,-27-27-16,27 27 31,-27-27-31,27 27 16,-27-27 15,27 27-31,-27-27 16,-1 0 15,28 27-31,0 0 16,-27 0-1,0 0-15,27 0 16,-27 0 0,27 0-16,-27-27 15,0 0-15,27 27 31,0 0-31,0 0 16,0 0 0,0 0-1,0 0 1,0 27-16,0-27 16,0 0-1,0 0 1,0 0-1,0 0-15,27 0 16,0 27-16,0 0 16,-27-27-16,0 0 15,27-27-15,-27 27 16,27 0-16,-27 0 16,28 27-1,-28-27 1,0 0-1,27-27-15,-27 27 16,0 0-16,0 0 16,27-27-16,-27 27 15,27 0-15,-27 0 16,0 0 0,0 1-1,0-1-15,27-27 16,-27 27-1,27-27-15,-27 27 16,54 0 0,-54 27-1,0-27 1,27 27-16,-27-27 31,27 0-15,0-27-1,0 27-15,0 27 16,27-27-16,-27 27 16,27-54-16,-54 27 15,27 27-15,0-54 16,-27 27 15,27 0-15,27-27-16,-27 27 15,0 0-15,54 0 16,0 0-16,-54 27 16,0-54-16,0 27 15,0-27 1,0 27-16,0-27 16,0 0-16,-27 27 15,27 0-15,0-27 16,27 0-16,0 27 15,-27-27-15,27 27 16,-26 0-16,-1 0 16,54 0-16,-54-27 15,27 27-15,54 0 16,-27-27-16,-54 27 16,54 0-16,-27 0 15,27-27-15,-54 0 47,0 0-16,0 0-15,0 0-16,0 0 16,27 0-1,-27 0-15,0 0 16,27 0-16,0 27 15,27-27-15,27 0 16,-27 0-16,1 0 16,-55 27-16,27-27 15,-27 0-15,0 0 16,0 0 0,0 0-1,27 0-15,0 0 16,0 27-16,0 0 15,27 1-15,-54-1 16,54 0-16,0 0 16,-27 0-16,0-27 15,-27 0-15,0 0 16,-27 27 0,27-27-16,0 0 15,-27 27-15,81-27 16,-81 27-16,54-27 15,-27 27 1,0-27-16,27 54 16,28-27-16,-1-27 15,-54 54-15,27-27 16,0 0-16,-27 27 16,0-27-1,-27 0 1,54 0-16,-27 0 15,0-27-15,27 0 16,-54 27-16,27-27 16,-27 27-1,54-27-15,0 54 16,27 54-16,54-54 16,-27 27-16,-27-54 15,-54 27-15,27-54 16,-54 27-16,27-27 15,-27 27-15,0 0 16,27 27-16,0-54 16,0 27-16,27 0 15,-27 0-15,1-27 16,-1 27 0,0 55-1,27-82-15,-27 81 16,27-81-16,0 54 15,-54-27 1,0 0 0,0 0-16,0 0 15,27-27-15,-27 27 16,0 27-16,27-27 16,-27 27-16,54-27 15,-54 27-15,27-54 16,-27 54-16,27 0 15,0 27 1,27 0-16,0-27 16,0 0-16,-27 27 15,0-27-15,0 0 16,0-27-16,-27 27 16,54-27-16,-54 28 15,27 26-15,0-27 16,-27 0-16,27 0 15,0 27-15,27 27 16,0-27-16,-27-27 16,81 27-1,-27 54-15,1-27 16,-28-27-16,0 0 16,-27-54-16,0 0 15,-27 27 1,54-27-1,-27 27-15,27-26 16,-27-1-16,27 27 16,54 27-16,0 54 15,-54-81-15,27 0 16,-54 27-16,-27-27 16,27-54-16,-27 54 15,0-27-15,27 27 16,0 0-1,0-27-15,54 27 16,0-27-16,0 27 16,-27 27-16,0-81 15,1 54-15,-1-27 16,-54 0 0,0 0-1,0 27 1,27 0-1,0-27 1,27-27-16,-27 55 16,27-28-1,-27-27-15,0 27 16,0 0 0,0 27-16,0-27 15,0 0-15,27 0 16,-54 0-16,0 0 15,0 27 1,0-27 0,0 0-16,0 0 15,0 0-15,27 27 16,54-27-16,-81 0 16,27 27-16,27-27 15,0 54-15,0-54 16,-27 54-16,-27-54 15,54 0-15,-27 27 16,27 0 0,-27-27-16,0 27 15,0-27-15,27 27 16,-27 0-16,-27-27 16,54 1-16,0 26 15,-27 0-15,55 0 16,-28-27-16,-27-27 15,-27 27-15,27 0 16,0 0 0,-27 0-16,0 0 15,0 0 1,0 27 0,27-54-1,-27 27 1,27-27-1,0 0-15,27 27 16,-27-27 0,27 0-1,-27 0-15,-27 27 32,0 0-17,0 0-15,27 0 31,0 0-15,0-27-16,27 27 16,-27-27 15,0 27-15,-27 0-16,27-27 15,0 0 1,0 0-1,0 27-15,0-27 16,27 27-16,-54 27 16,27-54-16,0 27 15,0-27-15,0 27 16,0 0-16,0-27 16,0 27-16,0-27 15,0 27-15,0 27 16,0-54-1,-27 27 1,27-27 0,-27 27-16,27-27 15,0 0-15,0 0 78,27 0-62,-26 0 0,-1 0-1,0 0 1,-27 27-16,27-27 47,0 0-32,0 0 1,0 0 0,0 0-16,0 0 15,0 0-15,27 0 32,-27 0-17,0 0 32,27 0-47,-27 0 31,0 0-31,-27 27 0,27-27 32,0 0-1,0 27-31,0-27 15,27 0-15,54 27 16,-27-27 0,27 0-16,0 0 15,0 0-15,28 54 16,53-54-16,-81 54 16,81 1-16,-27 53 15,0-27-15,27-81 16,-54 27-16,-27-27 15,1 54-15,-28-54 16,27 0-16,-54 27 16,0-27-16,0 27 15,-27 0-15,0-27 16,0 0 93,0 0-62,0 0-47,0-27 16,27 27-1,0 0 1,-27 0-16,0 0 16,0-27-1,0 27 17,0 0-32,0 0 15,27 0 1,-27 0-16,0 0 15,0 0-15,0 0 16,0-27-16,0 27 16,-27-27-1,27 27 1,27 0 15,0 0-15,-27 0-16,28 0 15,-28 0-15,0 0 16,0 0 0,0 0-16,0 0 62,0 0-62,0 0 47,0 0-31,0 0-16,0 0 15,0 0 1,0 0 0,0 0-1,0 0-15,0 0 31,27 0-31,0 0 32,-27 0-32,54 0 15,-27 0-15,27 0 16,-54 0 0,-27-27-1,27 27 1,-27-27-16,27 27 15,-27-27-15,0 0 47,27 0-31,0 27-16,-27-27 16,0 0-1,0 0-15,0 0 16,27-28-16,-27 28 15,0-27-15,0 0 16,-27-27 0,0 27-16,27 27 15,0 0-15,0-27 16,-27 54-16,27-27 16,0 0-16,0 0 15,0-27-15,-27 0 16,27 27-16,0-54 15,-27 0-15,0 81 16,27-81-16,-27 81 16,27-27-16,0 0 15,0-27-15,-27 27 16,27-27 0,-27 27-16,27 0 15,0 0-15,0 0 16,-27 27-1,27-27-15,-27-27 16,0 27-16,0-1 16,0 1-16,27 0 15,-54 0-15,27-27 16,0-27-16,0 81 16,0 0-16,0-27 15,0 0-15,0 0 16,-27 0-16,27 0 15,-54-27-15,0 0 16,27 0-16,-1 0 16,28 54-16,-27 0 15,54-27-15,-27 0 16,-27 27-16,0-27 16,0 27-16,-27-27 15,27-27-15,27-27 16,0 27-16,-54 0 15,0 27-15,0-27 16,54 27-16,-27-27 16,0 54-16,27-27 15,0 0-15,-27-54 16,0 26-16,-27 1 16,54 0-16,-54 0 15,-28 0 1,55-27-16,-27 54 15,54-27-15,-27 0 16,0 27-16,-27 0 16,27-27-16,0 27 15,27 27 1,-27-27-16,27 27 16,-27 0-16,27 0 15,0-27-15,-81 0 16,27 0-16,-54-54 15,-27-27-15,-1 0 16,55 54-16,0 27 16,81 0-16,-27 0 15,0-27 1,0 27-16,54 0 16,-27 0-1,0-1-15,0 1 16,0 0-16,-27-54 15,54 54-15,-81-54 16,0 54-16,-27-54 16,81 81-16,0-27 15,0 0-15,0 27 16,27-27-16,-27 0 16,0-27-1,0 54-15,-27-54 16,54 0-16,-54 27 15,-1-27-15,1 0 16,0-27-16,27 54 16,0 27-16,0-27 15,0 0-15,0 0 16,-27-27 0,54 27-16,-54 0 15,27-81-15,0 54 16,-27-28-16,0 55 15,54-54-15,-54 27 16,0-27-16,27 54 16,-27-54-16,0 54 15,54-54-15,-27 54 16,-54-27-16,81 27 16,-27-27-16,0 27 15,-27 0-15,27-54 16,0 54-16,27 0 15,-27 27 1,0-54-16,27-27 16,-27 54-1,-27 0-15,54-27 16,-27 27-16,0 0 16,27 0-16,-27 27 15,27-54-15,-28 27 16,1-1-16,0 28 15,0-81-15,-27 54 16,54 0-16,-54 0 16,27 0-16,0-27 15,0 27-15,-27 27 16,0-54-16,54 27 16,-27 0-16,-27-27 15,27 0-15,0 27 16,0 0-16,27 0 15,-54 0-15,27 0 16,0 27-16,0-27 16,0 0-16,0 27 15,-27-81-15,27 54 16,-27-27-16,27 27 16,-27-27-16,27 27 15,0 27 1,27-27-16,-27 0 15,-27 27 1,54-27-16,-54-27 16,0 0-16,0 27 15,-1-27-15,-26-1 16,27 1-16,54 27 16,-27 27-16,0-27 15,27 0-15,-27 27 16,27-27-16,-27 0 15,0 0-15,0-27 16,-27 0-16,27 27 16,-27-27-16,-27-27 15,27 27-15,0 27 16,0 0-16,27-27 16,0 27-16,0 27 15,0-27-15,0-27 16,0 0-16,0 54 15,0-54-15,-27 0 16,54 27-16,-81-27 16,0-27-1,54 54-15,27 0 16,-54 27-16,27-54 16,-55 0-16,55 26 15,-27-26-15,-27 27 16,27 27-16,27-54 15,0 54-15,27-27 16,-27 27-16,0-27 16,27 0-16,-54-27 15,27 54-15,27-27 16,-27 27 0,0-27-16,0 0 15,-27 0-15,-27 0 16,54 27-16,-27 0 15,0-27-15,54 0 16,-54 0-16,27 27 16,-27-81-1,0 81-15,27-54 16,0 54-16,-27-27 16,27 0-16,0 0 15,-27 27-15,54-27 16,-27 27-1,-1-27 1,1 27-16,0-27 16,0 27-1,0 0-15,0-54 16,-27 27-16,0 0 16,0-27-1,27 54-15,27-27 16,-54 27-16,0-27 15,27 27 1,27-27-16,-54 27 16,0-27-16,27 0 15,0 27-15,0 0 16,0 0 0,0 0-16,0-27 15,0 0-15,-27 0 16,-27 27-16,54-27 15,-27 27 1,0-27-16,54 0 16,-27 27-16,-27 0 15,27-28 1,0 1-16,-27 27 16,-1 0-1,28 0-15,-27 0 16,27-27-16,0-27 15,-27 54-15,27 0 16,0 0-16,-27 0 16,27 0-16,-27 0 15,27 0-15,0 0 16,-27 0-16,0-27 16,0 27-16,0 0 15,0-54-15,0 27 16,27 27-16,-27 0 15,27 0-15,0-27 16,0 27 0,0 0-1,-27 0-15,27 0 16,-27 0-16,27 0 16,-27 0-1,27 0-15,0 0 16,0 0-16,-1 0 15,1 0 1,0 0 0,0 0 62,0-27-63,0 27-15,0 0 16,-27 0-16,27 0 16,0 0-1,0 0 1,0 0 0,0 0-1,0 0 1,0 0-1,0 0 17,0 0-17,0 0 17,0 0 124,0 0-141,0 0-15,0 0 16,-27 0-16,54-27 16,-27 27-16,0 0 15,0 0 1,0 0 62,0 0 31,27 27-77,-27-27 77,0 0 32,0 27-110,0-27-31,27 27 16,-27-27 62,-27 0 78,27 0-140,0 0-1,0 0 126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74DD1-9E6E-4C46-85B4-EB65B26C48EE}" type="datetimeFigureOut">
              <a:rPr lang="en-US" smtClean="0"/>
              <a:pPr/>
              <a:t>11/24/2018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94621-1BB6-439E-8BD7-13542374934E}" type="slidenum">
              <a:rPr lang="en-US" smtClean="0"/>
              <a:pPr/>
              <a:t>‹#›</a:t>
            </a:fld>
            <a:endParaRPr lang="en-US"/>
          </a:p>
        </p:txBody>
      </p:sp>
    </p:spTree>
    <p:extLst>
      <p:ext uri="{BB962C8B-B14F-4D97-AF65-F5344CB8AC3E}">
        <p14:creationId xmlns:p14="http://schemas.microsoft.com/office/powerpoint/2010/main" val="4151172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Judea Pearl was the father of Daniel Pearl, who was beheaded by terrorists.</a:t>
            </a:r>
          </a:p>
        </p:txBody>
      </p:sp>
      <p:sp>
        <p:nvSpPr>
          <p:cNvPr id="4" name="Slide Number Placeholder 3"/>
          <p:cNvSpPr>
            <a:spLocks noGrp="1"/>
          </p:cNvSpPr>
          <p:nvPr>
            <p:ph type="sldNum" sz="quarter" idx="5"/>
          </p:nvPr>
        </p:nvSpPr>
        <p:spPr/>
        <p:txBody>
          <a:bodyPr/>
          <a:lstStyle/>
          <a:p>
            <a:fld id="{AE594621-1BB6-439E-8BD7-13542374934E}" type="slidenum">
              <a:rPr lang="en-US" smtClean="0"/>
              <a:pPr/>
              <a:t>2</a:t>
            </a:fld>
            <a:endParaRPr lang="en-US"/>
          </a:p>
        </p:txBody>
      </p:sp>
    </p:spTree>
    <p:extLst>
      <p:ext uri="{BB962C8B-B14F-4D97-AF65-F5344CB8AC3E}">
        <p14:creationId xmlns:p14="http://schemas.microsoft.com/office/powerpoint/2010/main" val="3269533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17</a:t>
            </a:fld>
            <a:endParaRPr lang="en-US"/>
          </a:p>
        </p:txBody>
      </p:sp>
    </p:spTree>
    <p:extLst>
      <p:ext uri="{BB962C8B-B14F-4D97-AF65-F5344CB8AC3E}">
        <p14:creationId xmlns:p14="http://schemas.microsoft.com/office/powerpoint/2010/main" val="387516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 was not told that occipital bone was missing! Also notice metallic debris at</a:t>
            </a:r>
            <a:r>
              <a:rPr lang="en-US" baseline="0" dirty="0"/>
              <a:t> tip of both blue arrow and red arrow!</a:t>
            </a:r>
            <a:endParaRPr lang="en-US" dirty="0"/>
          </a:p>
        </p:txBody>
      </p:sp>
      <p:sp>
        <p:nvSpPr>
          <p:cNvPr id="4" name="Slide Number Placeholder 3"/>
          <p:cNvSpPr>
            <a:spLocks noGrp="1"/>
          </p:cNvSpPr>
          <p:nvPr>
            <p:ph type="sldNum" sz="quarter" idx="5"/>
          </p:nvPr>
        </p:nvSpPr>
        <p:spPr/>
        <p:txBody>
          <a:bodyPr/>
          <a:lstStyle/>
          <a:p>
            <a:fld id="{AE594621-1BB6-439E-8BD7-13542374934E}" type="slidenum">
              <a:rPr lang="en-US" smtClean="0"/>
              <a:pPr/>
              <a:t>18</a:t>
            </a:fld>
            <a:endParaRPr lang="en-US"/>
          </a:p>
        </p:txBody>
      </p:sp>
    </p:spTree>
    <p:extLst>
      <p:ext uri="{BB962C8B-B14F-4D97-AF65-F5344CB8AC3E}">
        <p14:creationId xmlns:p14="http://schemas.microsoft.com/office/powerpoint/2010/main" val="52870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 visible suture on inner surface. And no suture on the X-ray either.</a:t>
            </a:r>
          </a:p>
        </p:txBody>
      </p:sp>
      <p:sp>
        <p:nvSpPr>
          <p:cNvPr id="4" name="Slide Number Placeholder 3"/>
          <p:cNvSpPr>
            <a:spLocks noGrp="1"/>
          </p:cNvSpPr>
          <p:nvPr>
            <p:ph type="sldNum" sz="quarter" idx="5"/>
          </p:nvPr>
        </p:nvSpPr>
        <p:spPr/>
        <p:txBody>
          <a:bodyPr/>
          <a:lstStyle/>
          <a:p>
            <a:fld id="{AE594621-1BB6-439E-8BD7-13542374934E}" type="slidenum">
              <a:rPr lang="en-US" smtClean="0"/>
              <a:pPr/>
              <a:t>19</a:t>
            </a:fld>
            <a:endParaRPr lang="en-US"/>
          </a:p>
        </p:txBody>
      </p:sp>
    </p:spTree>
    <p:extLst>
      <p:ext uri="{BB962C8B-B14F-4D97-AF65-F5344CB8AC3E}">
        <p14:creationId xmlns:p14="http://schemas.microsoft.com/office/powerpoint/2010/main" val="344615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pale area is missing periosteum. The rest of the line is merely mirage.</a:t>
            </a:r>
          </a:p>
        </p:txBody>
      </p:sp>
      <p:sp>
        <p:nvSpPr>
          <p:cNvPr id="4" name="Slide Number Placeholder 3"/>
          <p:cNvSpPr>
            <a:spLocks noGrp="1"/>
          </p:cNvSpPr>
          <p:nvPr>
            <p:ph type="sldNum" sz="quarter" idx="5"/>
          </p:nvPr>
        </p:nvSpPr>
        <p:spPr/>
        <p:txBody>
          <a:bodyPr/>
          <a:lstStyle/>
          <a:p>
            <a:fld id="{AE594621-1BB6-439E-8BD7-13542374934E}" type="slidenum">
              <a:rPr lang="en-US" smtClean="0"/>
              <a:pPr/>
              <a:t>20</a:t>
            </a:fld>
            <a:endParaRPr lang="en-US"/>
          </a:p>
        </p:txBody>
      </p:sp>
    </p:spTree>
    <p:extLst>
      <p:ext uri="{BB962C8B-B14F-4D97-AF65-F5344CB8AC3E}">
        <p14:creationId xmlns:p14="http://schemas.microsoft.com/office/powerpoint/2010/main" val="119251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misled, too, before I saw the FBI images—with noticeably better resolution. The site with the yellow arrow misled me.</a:t>
            </a:r>
          </a:p>
        </p:txBody>
      </p:sp>
      <p:sp>
        <p:nvSpPr>
          <p:cNvPr id="4" name="Slide Number Placeholder 3"/>
          <p:cNvSpPr>
            <a:spLocks noGrp="1"/>
          </p:cNvSpPr>
          <p:nvPr>
            <p:ph type="sldNum" sz="quarter" idx="5"/>
          </p:nvPr>
        </p:nvSpPr>
        <p:spPr/>
        <p:txBody>
          <a:bodyPr/>
          <a:lstStyle/>
          <a:p>
            <a:fld id="{AE594621-1BB6-439E-8BD7-13542374934E}" type="slidenum">
              <a:rPr lang="en-US" smtClean="0"/>
              <a:pPr/>
              <a:t>21</a:t>
            </a:fld>
            <a:endParaRPr lang="en-US"/>
          </a:p>
        </p:txBody>
      </p:sp>
    </p:spTree>
    <p:extLst>
      <p:ext uri="{BB962C8B-B14F-4D97-AF65-F5344CB8AC3E}">
        <p14:creationId xmlns:p14="http://schemas.microsoft.com/office/powerpoint/2010/main" val="212772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metallic debris inside</a:t>
            </a:r>
            <a:r>
              <a:rPr lang="en-US" baseline="0" dirty="0"/>
              <a:t> red circle.</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Two sites of metallic debris, but the bones don’t match here. Presumably Angel implied an exit on the triangular fragment, but did he mean an entry on HF? After all, the smear is on the outside!</a:t>
            </a:r>
          </a:p>
        </p:txBody>
      </p:sp>
      <p:sp>
        <p:nvSpPr>
          <p:cNvPr id="4" name="Slide Number Placeholder 3"/>
          <p:cNvSpPr>
            <a:spLocks noGrp="1"/>
          </p:cNvSpPr>
          <p:nvPr>
            <p:ph type="sldNum" sz="quarter" idx="5"/>
          </p:nvPr>
        </p:nvSpPr>
        <p:spPr/>
        <p:txBody>
          <a:bodyPr/>
          <a:lstStyle/>
          <a:p>
            <a:fld id="{AE594621-1BB6-439E-8BD7-13542374934E}" type="slidenum">
              <a:rPr lang="en-US" smtClean="0"/>
              <a:pPr/>
              <a:t>23</a:t>
            </a:fld>
            <a:endParaRPr lang="en-US"/>
          </a:p>
        </p:txBody>
      </p:sp>
    </p:spTree>
    <p:extLst>
      <p:ext uri="{BB962C8B-B14F-4D97-AF65-F5344CB8AC3E}">
        <p14:creationId xmlns:p14="http://schemas.microsoft.com/office/powerpoint/2010/main" val="4741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24</a:t>
            </a:fld>
            <a:endParaRPr lang="en-US"/>
          </a:p>
        </p:txBody>
      </p:sp>
    </p:spTree>
    <p:extLst>
      <p:ext uri="{BB962C8B-B14F-4D97-AF65-F5344CB8AC3E}">
        <p14:creationId xmlns:p14="http://schemas.microsoft.com/office/powerpoint/2010/main" val="3411094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arrows—Angel’s “suture.” Yellow arrow—my mistaken suture. Cyan—metal</a:t>
            </a:r>
            <a:r>
              <a:rPr lang="en-US" baseline="0" dirty="0"/>
              <a:t> debris</a:t>
            </a:r>
            <a:r>
              <a:rPr lang="en-US" dirty="0"/>
              <a:t> on reverse side. Green—superior sagittal sinus. Star—pale area --&gt;absent periosteum.</a:t>
            </a:r>
          </a:p>
        </p:txBody>
      </p:sp>
      <p:sp>
        <p:nvSpPr>
          <p:cNvPr id="4" name="Slide Number Placeholder 3"/>
          <p:cNvSpPr>
            <a:spLocks noGrp="1"/>
          </p:cNvSpPr>
          <p:nvPr>
            <p:ph type="sldNum" sz="quarter" idx="5"/>
          </p:nvPr>
        </p:nvSpPr>
        <p:spPr/>
        <p:txBody>
          <a:bodyPr/>
          <a:lstStyle/>
          <a:p>
            <a:fld id="{AE594621-1BB6-439E-8BD7-13542374934E}" type="slidenum">
              <a:rPr lang="en-US" smtClean="0"/>
              <a:pPr/>
              <a:t>25</a:t>
            </a:fld>
            <a:endParaRPr lang="en-US"/>
          </a:p>
        </p:txBody>
      </p:sp>
    </p:spTree>
    <p:extLst>
      <p:ext uri="{BB962C8B-B14F-4D97-AF65-F5344CB8AC3E}">
        <p14:creationId xmlns:p14="http://schemas.microsoft.com/office/powerpoint/2010/main" val="12516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 MDs saw traumatized cerebellum, including several neurosurgeons. This is the primary reason that the posterior wound had to be elevated—by the WC and by the HSCA.</a:t>
            </a:r>
          </a:p>
        </p:txBody>
      </p:sp>
      <p:sp>
        <p:nvSpPr>
          <p:cNvPr id="4" name="Slide Number Placeholder 3"/>
          <p:cNvSpPr>
            <a:spLocks noGrp="1"/>
          </p:cNvSpPr>
          <p:nvPr>
            <p:ph type="sldNum" sz="quarter" idx="5"/>
          </p:nvPr>
        </p:nvSpPr>
        <p:spPr/>
        <p:txBody>
          <a:bodyPr/>
          <a:lstStyle/>
          <a:p>
            <a:fld id="{AE594621-1BB6-439E-8BD7-13542374934E}" type="slidenum">
              <a:rPr lang="en-US" smtClean="0"/>
              <a:pPr/>
              <a:t>27</a:t>
            </a:fld>
            <a:endParaRPr lang="en-US"/>
          </a:p>
        </p:txBody>
      </p:sp>
    </p:spTree>
    <p:extLst>
      <p:ext uri="{BB962C8B-B14F-4D97-AF65-F5344CB8AC3E}">
        <p14:creationId xmlns:p14="http://schemas.microsoft.com/office/powerpoint/2010/main" val="314273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Circa 1996 via Milicent Cranor. Billy noted</a:t>
            </a:r>
            <a:r>
              <a:rPr lang="en-US" baseline="0" dirty="0"/>
              <a:t> his discovery site.</a:t>
            </a:r>
            <a:r>
              <a:rPr lang="en-US" dirty="0"/>
              <a:t> Tim Nicholson calculated the distance—and added the solid red circles. Green arrow—final shot in WC data. </a:t>
            </a:r>
          </a:p>
        </p:txBody>
      </p:sp>
      <p:sp>
        <p:nvSpPr>
          <p:cNvPr id="4" name="Slide Number Placeholder 3"/>
          <p:cNvSpPr>
            <a:spLocks noGrp="1"/>
          </p:cNvSpPr>
          <p:nvPr>
            <p:ph type="sldNum" sz="quarter" idx="5"/>
          </p:nvPr>
        </p:nvSpPr>
        <p:spPr/>
        <p:txBody>
          <a:bodyPr/>
          <a:lstStyle/>
          <a:p>
            <a:fld id="{AE594621-1BB6-439E-8BD7-13542374934E}" type="slidenum">
              <a:rPr lang="en-US" smtClean="0"/>
              <a:pPr/>
              <a:t>5</a:t>
            </a:fld>
            <a:endParaRPr lang="en-US"/>
          </a:p>
        </p:txBody>
      </p:sp>
    </p:spTree>
    <p:extLst>
      <p:ext uri="{BB962C8B-B14F-4D97-AF65-F5344CB8AC3E}">
        <p14:creationId xmlns:p14="http://schemas.microsoft.com/office/powerpoint/2010/main" val="145483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arrow: cerebellum</a:t>
            </a:r>
          </a:p>
        </p:txBody>
      </p:sp>
      <p:sp>
        <p:nvSpPr>
          <p:cNvPr id="4" name="Slide Number Placeholder 3"/>
          <p:cNvSpPr>
            <a:spLocks noGrp="1"/>
          </p:cNvSpPr>
          <p:nvPr>
            <p:ph type="sldNum" sz="quarter" idx="5"/>
          </p:nvPr>
        </p:nvSpPr>
        <p:spPr/>
        <p:txBody>
          <a:bodyPr/>
          <a:lstStyle/>
          <a:p>
            <a:fld id="{AE594621-1BB6-439E-8BD7-13542374934E}" type="slidenum">
              <a:rPr lang="en-US" smtClean="0"/>
              <a:pPr/>
              <a:t>28</a:t>
            </a:fld>
            <a:endParaRPr lang="en-US"/>
          </a:p>
        </p:txBody>
      </p:sp>
    </p:spTree>
    <p:extLst>
      <p:ext uri="{BB962C8B-B14F-4D97-AF65-F5344CB8AC3E}">
        <p14:creationId xmlns:p14="http://schemas.microsoft.com/office/powerpoint/2010/main" val="391076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 MDs saw traumatized cerebellum, including several neurosurgeons. This is the primary reason that the posterior wound had to be elevated—by the WC and by the HSCA.</a:t>
            </a:r>
          </a:p>
        </p:txBody>
      </p:sp>
      <p:sp>
        <p:nvSpPr>
          <p:cNvPr id="4" name="Slide Number Placeholder 3"/>
          <p:cNvSpPr>
            <a:spLocks noGrp="1"/>
          </p:cNvSpPr>
          <p:nvPr>
            <p:ph type="sldNum" sz="quarter" idx="5"/>
          </p:nvPr>
        </p:nvSpPr>
        <p:spPr/>
        <p:txBody>
          <a:bodyPr/>
          <a:lstStyle/>
          <a:p>
            <a:fld id="{AE594621-1BB6-439E-8BD7-13542374934E}" type="slidenum">
              <a:rPr lang="en-US" smtClean="0"/>
              <a:pPr/>
              <a:t>29</a:t>
            </a:fld>
            <a:endParaRPr lang="en-US"/>
          </a:p>
        </p:txBody>
      </p:sp>
    </p:spTree>
    <p:extLst>
      <p:ext uri="{BB962C8B-B14F-4D97-AF65-F5344CB8AC3E}">
        <p14:creationId xmlns:p14="http://schemas.microsoft.com/office/powerpoint/2010/main" val="1972199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 Robertson, MD does not accept these occipital witnesses. Nor does Don Thomas or Paul Speer, or Joe Riley—or the HSCA. Groden shows many more corroborating</a:t>
            </a:r>
            <a:r>
              <a:rPr lang="en-US" baseline="0" dirty="0"/>
              <a:t> witnesses in ABSOLUTE PROOF.</a:t>
            </a:r>
            <a:endParaRPr lang="en-US" dirty="0"/>
          </a:p>
        </p:txBody>
      </p:sp>
      <p:sp>
        <p:nvSpPr>
          <p:cNvPr id="4" name="Slide Number Placeholder 3"/>
          <p:cNvSpPr>
            <a:spLocks noGrp="1"/>
          </p:cNvSpPr>
          <p:nvPr>
            <p:ph type="sldNum" sz="quarter" idx="5"/>
          </p:nvPr>
        </p:nvSpPr>
        <p:spPr/>
        <p:txBody>
          <a:bodyPr/>
          <a:lstStyle/>
          <a:p>
            <a:fld id="{AE594621-1BB6-439E-8BD7-13542374934E}" type="slidenum">
              <a:rPr lang="en-US" smtClean="0"/>
              <a:pPr/>
              <a:t>30</a:t>
            </a:fld>
            <a:endParaRPr lang="en-US"/>
          </a:p>
        </p:txBody>
      </p:sp>
    </p:spTree>
    <p:extLst>
      <p:ext uri="{BB962C8B-B14F-4D97-AF65-F5344CB8AC3E}">
        <p14:creationId xmlns:p14="http://schemas.microsoft.com/office/powerpoint/2010/main" val="837804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he was in my specialty of radiation oncology!</a:t>
            </a:r>
          </a:p>
        </p:txBody>
      </p:sp>
      <p:sp>
        <p:nvSpPr>
          <p:cNvPr id="4" name="Slide Number Placeholder 3"/>
          <p:cNvSpPr>
            <a:spLocks noGrp="1"/>
          </p:cNvSpPr>
          <p:nvPr>
            <p:ph type="sldNum" sz="quarter" idx="5"/>
          </p:nvPr>
        </p:nvSpPr>
        <p:spPr/>
        <p:txBody>
          <a:bodyPr/>
          <a:lstStyle/>
          <a:p>
            <a:fld id="{AE594621-1BB6-439E-8BD7-13542374934E}" type="slidenum">
              <a:rPr lang="en-US" smtClean="0"/>
              <a:pPr/>
              <a:t>31</a:t>
            </a:fld>
            <a:endParaRPr lang="en-US"/>
          </a:p>
        </p:txBody>
      </p:sp>
    </p:spTree>
    <p:extLst>
      <p:ext uri="{BB962C8B-B14F-4D97-AF65-F5344CB8AC3E}">
        <p14:creationId xmlns:p14="http://schemas.microsoft.com/office/powerpoint/2010/main" val="83479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32</a:t>
            </a:fld>
            <a:endParaRPr lang="en-US"/>
          </a:p>
        </p:txBody>
      </p:sp>
    </p:spTree>
    <p:extLst>
      <p:ext uri="{BB962C8B-B14F-4D97-AF65-F5344CB8AC3E}">
        <p14:creationId xmlns:p14="http://schemas.microsoft.com/office/powerpoint/2010/main" val="2098716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personally spoke to Dr. </a:t>
            </a:r>
            <a:r>
              <a:rPr lang="en-US" dirty="0" err="1"/>
              <a:t>Noteboom</a:t>
            </a:r>
            <a:r>
              <a:rPr lang="en-US" dirty="0"/>
              <a:t>.</a:t>
            </a:r>
          </a:p>
        </p:txBody>
      </p:sp>
      <p:sp>
        <p:nvSpPr>
          <p:cNvPr id="4" name="Slide Number Placeholder 3"/>
          <p:cNvSpPr>
            <a:spLocks noGrp="1"/>
          </p:cNvSpPr>
          <p:nvPr>
            <p:ph type="sldNum" sz="quarter" idx="5"/>
          </p:nvPr>
        </p:nvSpPr>
        <p:spPr/>
        <p:txBody>
          <a:bodyPr/>
          <a:lstStyle/>
          <a:p>
            <a:fld id="{AE594621-1BB6-439E-8BD7-13542374934E}" type="slidenum">
              <a:rPr lang="en-US" smtClean="0"/>
              <a:pPr/>
              <a:t>33</a:t>
            </a:fld>
            <a:endParaRPr lang="en-US"/>
          </a:p>
        </p:txBody>
      </p:sp>
    </p:spTree>
    <p:extLst>
      <p:ext uri="{BB962C8B-B14F-4D97-AF65-F5344CB8AC3E}">
        <p14:creationId xmlns:p14="http://schemas.microsoft.com/office/powerpoint/2010/main" val="365253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arrow—center of HF. Ruler is in inches.</a:t>
            </a:r>
          </a:p>
        </p:txBody>
      </p:sp>
      <p:sp>
        <p:nvSpPr>
          <p:cNvPr id="4" name="Slide Number Placeholder 3"/>
          <p:cNvSpPr>
            <a:spLocks noGrp="1"/>
          </p:cNvSpPr>
          <p:nvPr>
            <p:ph type="sldNum" sz="quarter" idx="5"/>
          </p:nvPr>
        </p:nvSpPr>
        <p:spPr/>
        <p:txBody>
          <a:bodyPr/>
          <a:lstStyle/>
          <a:p>
            <a:fld id="{AE594621-1BB6-439E-8BD7-13542374934E}" type="slidenum">
              <a:rPr lang="en-US" smtClean="0"/>
              <a:pPr/>
              <a:t>34</a:t>
            </a:fld>
            <a:endParaRPr lang="en-US"/>
          </a:p>
        </p:txBody>
      </p:sp>
    </p:spTree>
    <p:extLst>
      <p:ext uri="{BB962C8B-B14F-4D97-AF65-F5344CB8AC3E}">
        <p14:creationId xmlns:p14="http://schemas.microsoft.com/office/powerpoint/2010/main" val="241777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arrow—center of HF (at about 2 ½ inches). Yellow arrow—EOP. Green arrow—base of skull.</a:t>
            </a:r>
          </a:p>
        </p:txBody>
      </p:sp>
      <p:sp>
        <p:nvSpPr>
          <p:cNvPr id="4" name="Slide Number Placeholder 3"/>
          <p:cNvSpPr>
            <a:spLocks noGrp="1"/>
          </p:cNvSpPr>
          <p:nvPr>
            <p:ph type="sldNum" sz="quarter" idx="5"/>
          </p:nvPr>
        </p:nvSpPr>
        <p:spPr/>
        <p:txBody>
          <a:bodyPr/>
          <a:lstStyle/>
          <a:p>
            <a:fld id="{AE594621-1BB6-439E-8BD7-13542374934E}" type="slidenum">
              <a:rPr lang="en-US" smtClean="0"/>
              <a:pPr/>
              <a:t>35</a:t>
            </a:fld>
            <a:endParaRPr lang="en-US"/>
          </a:p>
        </p:txBody>
      </p:sp>
    </p:spTree>
    <p:extLst>
      <p:ext uri="{BB962C8B-B14F-4D97-AF65-F5344CB8AC3E}">
        <p14:creationId xmlns:p14="http://schemas.microsoft.com/office/powerpoint/2010/main" val="323963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the Fox photographs is in my e-book.</a:t>
            </a:r>
          </a:p>
        </p:txBody>
      </p:sp>
      <p:sp>
        <p:nvSpPr>
          <p:cNvPr id="4" name="Slide Number Placeholder 3"/>
          <p:cNvSpPr>
            <a:spLocks noGrp="1"/>
          </p:cNvSpPr>
          <p:nvPr>
            <p:ph type="sldNum" sz="quarter" idx="5"/>
          </p:nvPr>
        </p:nvSpPr>
        <p:spPr/>
        <p:txBody>
          <a:bodyPr/>
          <a:lstStyle/>
          <a:p>
            <a:fld id="{AE594621-1BB6-439E-8BD7-13542374934E}" type="slidenum">
              <a:rPr lang="en-US" smtClean="0"/>
              <a:pPr/>
              <a:t>36</a:t>
            </a:fld>
            <a:endParaRPr lang="en-US"/>
          </a:p>
        </p:txBody>
      </p:sp>
    </p:spTree>
    <p:extLst>
      <p:ext uri="{BB962C8B-B14F-4D97-AF65-F5344CB8AC3E}">
        <p14:creationId xmlns:p14="http://schemas.microsoft.com/office/powerpoint/2010/main" val="326806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Chesser</a:t>
            </a:r>
            <a:r>
              <a:rPr lang="en-US" dirty="0"/>
              <a:t> has made the same observation. That area is not seen in the Fox photo. Kirshner does not describe stereo viewing, which is very useful.</a:t>
            </a:r>
          </a:p>
        </p:txBody>
      </p:sp>
      <p:sp>
        <p:nvSpPr>
          <p:cNvPr id="4" name="Slide Number Placeholder 3"/>
          <p:cNvSpPr>
            <a:spLocks noGrp="1"/>
          </p:cNvSpPr>
          <p:nvPr>
            <p:ph type="sldNum" sz="quarter" idx="5"/>
          </p:nvPr>
        </p:nvSpPr>
        <p:spPr/>
        <p:txBody>
          <a:bodyPr/>
          <a:lstStyle/>
          <a:p>
            <a:fld id="{AE594621-1BB6-439E-8BD7-13542374934E}" type="slidenum">
              <a:rPr lang="en-US" smtClean="0"/>
              <a:pPr/>
              <a:t>37</a:t>
            </a:fld>
            <a:endParaRPr lang="en-US"/>
          </a:p>
        </p:txBody>
      </p:sp>
    </p:spTree>
    <p:extLst>
      <p:ext uri="{BB962C8B-B14F-4D97-AF65-F5344CB8AC3E}">
        <p14:creationId xmlns:p14="http://schemas.microsoft.com/office/powerpoint/2010/main" val="228558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Red arrow: “supposed”</a:t>
            </a:r>
            <a:r>
              <a:rPr lang="en-US" baseline="0" dirty="0"/>
              <a:t> location of 6.5 mm object.</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“tail” going into</a:t>
            </a:r>
            <a:r>
              <a:rPr lang="en-US" baseline="0" dirty="0"/>
              <a:t> the left occiput is fairly readily visible on the actual X-ray. The line divides left skull from right skull. This is consistent with the X-rays. The cyan line is Paul Seaton’s misplacement of the lambdoid suture (which is not visible here)</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38</a:t>
            </a:fld>
            <a:endParaRPr lang="en-US"/>
          </a:p>
        </p:txBody>
      </p:sp>
    </p:spTree>
    <p:extLst>
      <p:ext uri="{BB962C8B-B14F-4D97-AF65-F5344CB8AC3E}">
        <p14:creationId xmlns:p14="http://schemas.microsoft.com/office/powerpoint/2010/main" val="4270913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39</a:t>
            </a:fld>
            <a:endParaRPr lang="en-US"/>
          </a:p>
        </p:txBody>
      </p:sp>
    </p:spTree>
    <p:extLst>
      <p:ext uri="{BB962C8B-B14F-4D97-AF65-F5344CB8AC3E}">
        <p14:creationId xmlns:p14="http://schemas.microsoft.com/office/powerpoint/2010/main" val="3142447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Boswell’s sketch for the ARRB. Note EOP. So even Boswell tells us that occipital bone was missing.</a:t>
            </a:r>
          </a:p>
        </p:txBody>
      </p:sp>
      <p:sp>
        <p:nvSpPr>
          <p:cNvPr id="4" name="Slide Number Placeholder 3"/>
          <p:cNvSpPr>
            <a:spLocks noGrp="1"/>
          </p:cNvSpPr>
          <p:nvPr>
            <p:ph type="sldNum" sz="quarter" idx="10"/>
          </p:nvPr>
        </p:nvSpPr>
        <p:spPr/>
        <p:txBody>
          <a:bodyPr/>
          <a:lstStyle/>
          <a:p>
            <a:fld id="{AE594621-1BB6-439E-8BD7-13542374934E}"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Finck</a:t>
            </a:r>
            <a:r>
              <a:rPr lang="en-US" dirty="0"/>
              <a:t> placed his mark independently of </a:t>
            </a:r>
            <a:r>
              <a:rPr lang="en-US" dirty="0" err="1"/>
              <a:t>Humes</a:t>
            </a:r>
            <a:r>
              <a:rPr lang="en-US" dirty="0"/>
              <a:t> and Boswell.</a:t>
            </a:r>
          </a:p>
        </p:txBody>
      </p:sp>
      <p:sp>
        <p:nvSpPr>
          <p:cNvPr id="4" name="Slide Number Placeholder 3"/>
          <p:cNvSpPr>
            <a:spLocks noGrp="1"/>
          </p:cNvSpPr>
          <p:nvPr>
            <p:ph type="sldNum" sz="quarter" idx="5"/>
          </p:nvPr>
        </p:nvSpPr>
        <p:spPr/>
        <p:txBody>
          <a:bodyPr/>
          <a:lstStyle/>
          <a:p>
            <a:fld id="{AE594621-1BB6-439E-8BD7-13542374934E}" type="slidenum">
              <a:rPr lang="en-US" smtClean="0"/>
              <a:pPr/>
              <a:t>42</a:t>
            </a:fld>
            <a:endParaRPr lang="en-US"/>
          </a:p>
        </p:txBody>
      </p:sp>
    </p:spTree>
    <p:extLst>
      <p:ext uri="{BB962C8B-B14F-4D97-AF65-F5344CB8AC3E}">
        <p14:creationId xmlns:p14="http://schemas.microsoft.com/office/powerpoint/2010/main" val="105059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data</a:t>
            </a:r>
            <a:r>
              <a:rPr lang="en-US" baseline="0" dirty="0"/>
              <a:t> were taken before I had located the HF in the skull! Low numbers mean more bone; higher numbers, less bone.                                                                                                                                                                                                                                                                                                                                                                                                                                                                                                                                                                                                                                                                                                                                                                                                                                                                                                                                                                                                                                                                                                                                                                           </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44</a:t>
            </a:fld>
            <a:endParaRPr lang="en-US"/>
          </a:p>
        </p:txBody>
      </p:sp>
    </p:spTree>
    <p:extLst>
      <p:ext uri="{BB962C8B-B14F-4D97-AF65-F5344CB8AC3E}">
        <p14:creationId xmlns:p14="http://schemas.microsoft.com/office/powerpoint/2010/main" val="1383914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 Horne first proposed this. I was rather slow to accept it.</a:t>
            </a:r>
          </a:p>
        </p:txBody>
      </p:sp>
      <p:sp>
        <p:nvSpPr>
          <p:cNvPr id="4" name="Slide Number Placeholder 3"/>
          <p:cNvSpPr>
            <a:spLocks noGrp="1"/>
          </p:cNvSpPr>
          <p:nvPr>
            <p:ph type="sldNum" sz="quarter" idx="5"/>
          </p:nvPr>
        </p:nvSpPr>
        <p:spPr/>
        <p:txBody>
          <a:bodyPr/>
          <a:lstStyle/>
          <a:p>
            <a:fld id="{AE594621-1BB6-439E-8BD7-13542374934E}" type="slidenum">
              <a:rPr lang="en-US" smtClean="0"/>
              <a:pPr/>
              <a:t>45</a:t>
            </a:fld>
            <a:endParaRPr lang="en-US"/>
          </a:p>
        </p:txBody>
      </p:sp>
    </p:spTree>
    <p:extLst>
      <p:ext uri="{BB962C8B-B14F-4D97-AF65-F5344CB8AC3E}">
        <p14:creationId xmlns:p14="http://schemas.microsoft.com/office/powerpoint/2010/main" val="244114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 from my e-book.</a:t>
            </a:r>
          </a:p>
        </p:txBody>
      </p:sp>
      <p:sp>
        <p:nvSpPr>
          <p:cNvPr id="4" name="Slide Number Placeholder 3"/>
          <p:cNvSpPr>
            <a:spLocks noGrp="1"/>
          </p:cNvSpPr>
          <p:nvPr>
            <p:ph type="sldNum" sz="quarter" idx="5"/>
          </p:nvPr>
        </p:nvSpPr>
        <p:spPr/>
        <p:txBody>
          <a:bodyPr/>
          <a:lstStyle/>
          <a:p>
            <a:fld id="{AE594621-1BB6-439E-8BD7-13542374934E}" type="slidenum">
              <a:rPr lang="en-US" smtClean="0"/>
              <a:pPr/>
              <a:t>46</a:t>
            </a:fld>
            <a:endParaRPr lang="en-US"/>
          </a:p>
        </p:txBody>
      </p:sp>
    </p:spTree>
    <p:extLst>
      <p:ext uri="{BB962C8B-B14F-4D97-AF65-F5344CB8AC3E}">
        <p14:creationId xmlns:p14="http://schemas.microsoft.com/office/powerpoint/2010/main" val="2557411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 from my e-book.</a:t>
            </a:r>
          </a:p>
        </p:txBody>
      </p:sp>
      <p:sp>
        <p:nvSpPr>
          <p:cNvPr id="4" name="Slide Number Placeholder 3"/>
          <p:cNvSpPr>
            <a:spLocks noGrp="1"/>
          </p:cNvSpPr>
          <p:nvPr>
            <p:ph type="sldNum" sz="quarter" idx="5"/>
          </p:nvPr>
        </p:nvSpPr>
        <p:spPr/>
        <p:txBody>
          <a:bodyPr/>
          <a:lstStyle/>
          <a:p>
            <a:fld id="{AE594621-1BB6-439E-8BD7-13542374934E}" type="slidenum">
              <a:rPr lang="en-US" smtClean="0"/>
              <a:pPr/>
              <a:t>47</a:t>
            </a:fld>
            <a:endParaRPr lang="en-US"/>
          </a:p>
        </p:txBody>
      </p:sp>
    </p:spTree>
    <p:extLst>
      <p:ext uri="{BB962C8B-B14F-4D97-AF65-F5344CB8AC3E}">
        <p14:creationId xmlns:p14="http://schemas.microsoft.com/office/powerpoint/2010/main" val="3210537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discordance between the WC path vs the metallic fragment trail.</a:t>
            </a:r>
          </a:p>
        </p:txBody>
      </p:sp>
      <p:sp>
        <p:nvSpPr>
          <p:cNvPr id="4" name="Slide Number Placeholder 3"/>
          <p:cNvSpPr>
            <a:spLocks noGrp="1"/>
          </p:cNvSpPr>
          <p:nvPr>
            <p:ph type="sldNum" sz="quarter" idx="5"/>
          </p:nvPr>
        </p:nvSpPr>
        <p:spPr/>
        <p:txBody>
          <a:bodyPr/>
          <a:lstStyle/>
          <a:p>
            <a:fld id="{AE594621-1BB6-439E-8BD7-13542374934E}" type="slidenum">
              <a:rPr lang="en-US" smtClean="0"/>
              <a:pPr/>
              <a:t>50</a:t>
            </a:fld>
            <a:endParaRPr lang="en-US"/>
          </a:p>
        </p:txBody>
      </p:sp>
    </p:spTree>
    <p:extLst>
      <p:ext uri="{BB962C8B-B14F-4D97-AF65-F5344CB8AC3E}">
        <p14:creationId xmlns:p14="http://schemas.microsoft.com/office/powerpoint/2010/main" val="106824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“tail” going into</a:t>
            </a:r>
            <a:r>
              <a:rPr lang="en-US" baseline="0" dirty="0"/>
              <a:t> the left occiput is fairly readily visible on the actual X-ray. Chesser has also noted this bone defect. Lambdoid sutures are absent superior to green arrows.</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51</a:t>
            </a:fld>
            <a:endParaRPr lang="en-US"/>
          </a:p>
        </p:txBody>
      </p:sp>
    </p:spTree>
    <p:extLst>
      <p:ext uri="{BB962C8B-B14F-4D97-AF65-F5344CB8AC3E}">
        <p14:creationId xmlns:p14="http://schemas.microsoft.com/office/powerpoint/2010/main" val="72691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8E53-FDFD-4EE7-9646-C58FDD25CA44}" type="slidenum">
              <a:rPr lang="en-US" smtClean="0"/>
              <a:pPr/>
              <a:t>10</a:t>
            </a:fld>
            <a:endParaRPr lang="en-US"/>
          </a:p>
        </p:txBody>
      </p:sp>
    </p:spTree>
    <p:extLst>
      <p:ext uri="{BB962C8B-B14F-4D97-AF65-F5344CB8AC3E}">
        <p14:creationId xmlns:p14="http://schemas.microsoft.com/office/powerpoint/2010/main" val="236498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“tail” going into</a:t>
            </a:r>
            <a:r>
              <a:rPr lang="en-US" baseline="0" dirty="0"/>
              <a:t> the left occiput is fairly readily visible on the actual X-ray. The line divides left skull from right skull. This is consistent with the X-rays. The cyan line is Paul Seaton’s misplacement of the lambdoid suture (which is not visible here)</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photographer</a:t>
            </a:r>
            <a:r>
              <a:rPr lang="en-US" baseline="0" dirty="0"/>
              <a:t> was </a:t>
            </a:r>
            <a:r>
              <a:rPr lang="en-US" baseline="0" dirty="0" err="1"/>
              <a:t>Cairms</a:t>
            </a:r>
            <a:r>
              <a:rPr lang="en-US" baseline="0" dirty="0"/>
              <a:t>, according to Jack White</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arrows—Angel’s “suture.” Yellow arrow—my mistaken suture. Cyan—metal</a:t>
            </a:r>
            <a:r>
              <a:rPr lang="en-US" baseline="0" dirty="0"/>
              <a:t> debris</a:t>
            </a:r>
            <a:r>
              <a:rPr lang="en-US" dirty="0"/>
              <a:t> on reverse side. Green—superior sagittal sinus. Star—pale area --&gt;absent periosteum.</a:t>
            </a:r>
          </a:p>
        </p:txBody>
      </p:sp>
      <p:sp>
        <p:nvSpPr>
          <p:cNvPr id="4" name="Slide Number Placeholder 3"/>
          <p:cNvSpPr>
            <a:spLocks noGrp="1"/>
          </p:cNvSpPr>
          <p:nvPr>
            <p:ph type="sldNum" sz="quarter" idx="5"/>
          </p:nvPr>
        </p:nvSpPr>
        <p:spPr/>
        <p:txBody>
          <a:bodyPr/>
          <a:lstStyle/>
          <a:p>
            <a:fld id="{AE594621-1BB6-439E-8BD7-13542374934E}" type="slidenum">
              <a:rPr lang="en-US" smtClean="0"/>
              <a:pPr/>
              <a:t>14</a:t>
            </a:fld>
            <a:endParaRPr lang="en-US"/>
          </a:p>
        </p:txBody>
      </p:sp>
    </p:spTree>
    <p:extLst>
      <p:ext uri="{BB962C8B-B14F-4D97-AF65-F5344CB8AC3E}">
        <p14:creationId xmlns:p14="http://schemas.microsoft.com/office/powerpoint/2010/main" val="373167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image of the X-ray was examined at various levels of intensity—no suture line was detectable.</a:t>
            </a:r>
            <a:endParaRPr lang="en-US" dirty="0"/>
          </a:p>
        </p:txBody>
      </p:sp>
      <p:sp>
        <p:nvSpPr>
          <p:cNvPr id="4" name="Slide Number Placeholder 3"/>
          <p:cNvSpPr>
            <a:spLocks noGrp="1"/>
          </p:cNvSpPr>
          <p:nvPr>
            <p:ph type="sldNum" sz="quarter" idx="10"/>
          </p:nvPr>
        </p:nvSpPr>
        <p:spPr/>
        <p:txBody>
          <a:bodyPr/>
          <a:lstStyle/>
          <a:p>
            <a:fld id="{AE594621-1BB6-439E-8BD7-13542374934E}"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CD8A-6622-4390-8024-F319E6FB4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DFE955-0348-4296-88AF-B184E23E9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397D1-E5A1-4682-96DB-F7343AE75FD0}"/>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A3DAAA7E-D00B-49EB-934C-91B0F9FE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8F60-38AA-45A9-9D3A-D99678A06784}"/>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326941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0240-F937-4C3A-B9DA-4C74E64F63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C2A956-6ACB-48E0-A693-A6717115E4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9614E-7E18-4BF2-9AAA-8FD9D135EE0A}"/>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FBAC9583-966D-46F2-8BA2-6F78B8C2D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C6E6A-533E-48B3-B69D-AA40BA9155DA}"/>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2686719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1741F4-0797-4BF4-A31A-5C103E399A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9419C6-C8C5-4E52-819D-14D9632C91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E981-A907-415D-994F-412CC8C20986}"/>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50E7A709-7353-4E93-A227-BC3E3A354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C1C9C-7BBB-4644-8A0C-47330D87B74F}"/>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347675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56AD-47EC-4439-95C0-44D79ACD1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79428-F0C3-4738-96EE-7D9E59ADBD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AA61A-0F14-4C85-BBC3-6F45D698D58B}"/>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1FBB4127-71D4-47E8-B218-F2EFA7BD8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BB2B4-B68F-4EB7-8555-420925D11842}"/>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198853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9990-8939-4AD0-9FAD-CBEE805D87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FA060-1D54-47AC-8819-BEC6ACE0C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7DBFE0-7016-4922-9410-C217FBE99570}"/>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76EC5857-2924-42B0-89B2-6729F0EE5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518E4-4602-49BC-979E-02314B3EC169}"/>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132399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50DC-AA43-4F4A-8E06-1687F2B40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73E15-8044-4931-AE7D-73673E66E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3C22B-79C9-42F0-922B-60EDFE790F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935462-03DB-4206-B387-E30201D3C9E7}"/>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6" name="Footer Placeholder 5">
            <a:extLst>
              <a:ext uri="{FF2B5EF4-FFF2-40B4-BE49-F238E27FC236}">
                <a16:creationId xmlns:a16="http://schemas.microsoft.com/office/drawing/2014/main" id="{A2ED5B4B-0827-44A8-8B40-1FBEC6D64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B2D6B-086F-4871-A76C-FA9D67BB9630}"/>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132407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F8E7-55B2-4AE1-9AF2-1ACA43A50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062178-CB5C-4EEF-B3AE-5AEA9F2FF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7167F5-193E-4766-87F6-712FC0542E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3205C-3696-4C42-83AE-9AEC2C26E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95F73D-322E-4D2F-89BE-438AC9EB60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8EB65A-090C-4B4B-8DEA-B8FE61E82A2E}"/>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8" name="Footer Placeholder 7">
            <a:extLst>
              <a:ext uri="{FF2B5EF4-FFF2-40B4-BE49-F238E27FC236}">
                <a16:creationId xmlns:a16="http://schemas.microsoft.com/office/drawing/2014/main" id="{CB44B224-7AA8-42B6-B349-C1B33CC07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C38D7A-D053-4C6F-B4C2-B84712B0E627}"/>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265992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CAC3-27A4-44F9-BE34-17AFB813F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C45E5-2BA8-4B80-AED3-A789EF8D325F}"/>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4" name="Footer Placeholder 3">
            <a:extLst>
              <a:ext uri="{FF2B5EF4-FFF2-40B4-BE49-F238E27FC236}">
                <a16:creationId xmlns:a16="http://schemas.microsoft.com/office/drawing/2014/main" id="{5B64E184-0483-456F-AA17-6C3F5BF29A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70AED3-871D-412B-B40C-D81F1E164F1A}"/>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274225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E644E-C60D-48C3-8090-22482A0799F3}"/>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3" name="Footer Placeholder 2">
            <a:extLst>
              <a:ext uri="{FF2B5EF4-FFF2-40B4-BE49-F238E27FC236}">
                <a16:creationId xmlns:a16="http://schemas.microsoft.com/office/drawing/2014/main" id="{146EB97A-B3D2-476B-97A4-1B387C611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EA91AC-D89B-4E2E-97EB-24A3059CD478}"/>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241182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9E03-B874-4E6A-9857-FDF63D0F4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10DC48-D2C3-4D4F-8A4C-39521EA2A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DF2DB0-7AED-4068-AB52-BFB526BCA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69B36C-6554-4A38-9A26-538593DDE079}"/>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6" name="Footer Placeholder 5">
            <a:extLst>
              <a:ext uri="{FF2B5EF4-FFF2-40B4-BE49-F238E27FC236}">
                <a16:creationId xmlns:a16="http://schemas.microsoft.com/office/drawing/2014/main" id="{878F0C31-3D1F-49F7-8D33-A3EA25513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40C21-16C4-41C1-8236-712D916B65DC}"/>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193924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3582-D04B-412A-BA2E-4128131F3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006507-4A7C-4901-8511-7A26582AA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126301-F270-4706-A67D-793D67BD4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6A1B21-0386-452A-81BB-621ABD6229B6}"/>
              </a:ext>
            </a:extLst>
          </p:cNvPr>
          <p:cNvSpPr>
            <a:spLocks noGrp="1"/>
          </p:cNvSpPr>
          <p:nvPr>
            <p:ph type="dt" sz="half" idx="10"/>
          </p:nvPr>
        </p:nvSpPr>
        <p:spPr/>
        <p:txBody>
          <a:bodyPr/>
          <a:lstStyle/>
          <a:p>
            <a:fld id="{D855E018-2BA4-4F02-BD07-20AEC1C1ED50}" type="datetimeFigureOut">
              <a:rPr lang="en-US" smtClean="0"/>
              <a:pPr/>
              <a:t>11/24/2018</a:t>
            </a:fld>
            <a:endParaRPr lang="en-US"/>
          </a:p>
        </p:txBody>
      </p:sp>
      <p:sp>
        <p:nvSpPr>
          <p:cNvPr id="6" name="Footer Placeholder 5">
            <a:extLst>
              <a:ext uri="{FF2B5EF4-FFF2-40B4-BE49-F238E27FC236}">
                <a16:creationId xmlns:a16="http://schemas.microsoft.com/office/drawing/2014/main" id="{C57C1DC6-DDBD-4051-B69A-5E4E91945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E2658-711F-4BC6-AE16-1B776466668E}"/>
              </a:ext>
            </a:extLst>
          </p:cNvPr>
          <p:cNvSpPr>
            <a:spLocks noGrp="1"/>
          </p:cNvSpPr>
          <p:nvPr>
            <p:ph type="sldNum" sz="quarter" idx="12"/>
          </p:nvPr>
        </p:nvSpPr>
        <p:spPr/>
        <p:txBody>
          <a:bodyPr/>
          <a:lstStyle/>
          <a:p>
            <a:fld id="{6E5EF831-F2CC-4833-899D-DC1FFB1DE197}" type="slidenum">
              <a:rPr lang="en-US" smtClean="0"/>
              <a:pPr/>
              <a:t>‹#›</a:t>
            </a:fld>
            <a:endParaRPr lang="en-US"/>
          </a:p>
        </p:txBody>
      </p:sp>
    </p:spTree>
    <p:extLst>
      <p:ext uri="{BB962C8B-B14F-4D97-AF65-F5344CB8AC3E}">
        <p14:creationId xmlns:p14="http://schemas.microsoft.com/office/powerpoint/2010/main" val="277727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A06248-97F4-4A5A-A463-BDA7866D7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C2CAAF-20F9-46AD-B776-CA4C04A60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DDB58-8B34-439B-A8F1-A781FBBDF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5E018-2BA4-4F02-BD07-20AEC1C1ED50}" type="datetimeFigureOut">
              <a:rPr lang="en-US" smtClean="0"/>
              <a:pPr/>
              <a:t>11/24/2018</a:t>
            </a:fld>
            <a:endParaRPr lang="en-US"/>
          </a:p>
        </p:txBody>
      </p:sp>
      <p:sp>
        <p:nvSpPr>
          <p:cNvPr id="5" name="Footer Placeholder 4">
            <a:extLst>
              <a:ext uri="{FF2B5EF4-FFF2-40B4-BE49-F238E27FC236}">
                <a16:creationId xmlns:a16="http://schemas.microsoft.com/office/drawing/2014/main" id="{A24465CC-89D9-4681-BD5D-EB74AEC8F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C2EC6-FB41-420C-BDFA-82243F8AB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EF831-F2CC-4833-899D-DC1FFB1DE197}" type="slidenum">
              <a:rPr lang="en-US" smtClean="0"/>
              <a:pPr/>
              <a:t>‹#›</a:t>
            </a:fld>
            <a:endParaRPr lang="en-US"/>
          </a:p>
        </p:txBody>
      </p:sp>
    </p:spTree>
    <p:extLst>
      <p:ext uri="{BB962C8B-B14F-4D97-AF65-F5344CB8AC3E}">
        <p14:creationId xmlns:p14="http://schemas.microsoft.com/office/powerpoint/2010/main" val="835905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customXml" Target="../ink/ink4.xml"/><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customXml" Target="../ink/ink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customXml" Target="../ink/ink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customXml" Target="../ink/ink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customXml" Target="../ink/ink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ustomXml" Target="../ink/ink10.xml"/><Relationship Id="rId5" Type="http://schemas.openxmlformats.org/officeDocument/2006/relationships/image" Target="../media/image22.png"/><Relationship Id="rId4" Type="http://schemas.openxmlformats.org/officeDocument/2006/relationships/customXml" Target="../ink/ink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customXml" Target="../ink/ink1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customXml" Target="../ink/ink11.xm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customXml" Target="../ink/ink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customXml" Target="../ink/ink1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80.png"/><Relationship Id="rId4" Type="http://schemas.openxmlformats.org/officeDocument/2006/relationships/customXml" Target="../ink/ink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260.png"/><Relationship Id="rId4" Type="http://schemas.openxmlformats.org/officeDocument/2006/relationships/customXml" Target="../ink/ink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journals.ke-i.org/index.php/mra/article/view/177/78" TargetMode="External"/><Relationship Id="rId2" Type="http://schemas.openxmlformats.org/officeDocument/2006/relationships/hyperlink" Target="http://assassinationofjfk.net/jfk-skull-x-rays-evidence-of-forgery-david-mantik/" TargetMode="External"/><Relationship Id="rId1" Type="http://schemas.openxmlformats.org/officeDocument/2006/relationships/slideLayout" Target="../slideLayouts/slideLayout1.xml"/><Relationship Id="rId4" Type="http://schemas.openxmlformats.org/officeDocument/2006/relationships/hyperlink" Target="https://statick2k-5f2f.kxcdn.com/images/pdf/david-mantik-houston-2017.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4737C3-E871-4AE5-A500-A63D8E66DAC8}"/>
              </a:ext>
            </a:extLst>
          </p:cNvPr>
          <p:cNvSpPr>
            <a:spLocks noGrp="1"/>
          </p:cNvSpPr>
          <p:nvPr>
            <p:ph type="sldNum" sz="quarter" idx="12"/>
          </p:nvPr>
        </p:nvSpPr>
        <p:spPr/>
        <p:txBody>
          <a:bodyPr/>
          <a:lstStyle/>
          <a:p>
            <a:fld id="{CE856B0C-4C9E-499A-B54E-F6F08DB39470}" type="slidenum">
              <a:rPr lang="en-US" smtClean="0"/>
              <a:pPr/>
              <a:t>1</a:t>
            </a:fld>
            <a:endParaRPr lang="en-US"/>
          </a:p>
        </p:txBody>
      </p:sp>
      <p:pic>
        <p:nvPicPr>
          <p:cNvPr id="3" name="Picture 2">
            <a:extLst>
              <a:ext uri="{FF2B5EF4-FFF2-40B4-BE49-F238E27FC236}">
                <a16:creationId xmlns:a16="http://schemas.microsoft.com/office/drawing/2014/main" id="{98B9C072-B741-4F99-8179-050068278FFD}"/>
              </a:ext>
            </a:extLst>
          </p:cNvPr>
          <p:cNvPicPr>
            <a:picLocks noChangeAspect="1"/>
          </p:cNvPicPr>
          <p:nvPr/>
        </p:nvPicPr>
        <p:blipFill>
          <a:blip r:embed="rId2" cstate="print"/>
          <a:stretch>
            <a:fillRect/>
          </a:stretch>
        </p:blipFill>
        <p:spPr>
          <a:xfrm>
            <a:off x="2262188" y="1662112"/>
            <a:ext cx="8467422" cy="3902377"/>
          </a:xfrm>
          <a:prstGeom prst="rect">
            <a:avLst/>
          </a:prstGeom>
        </p:spPr>
      </p:pic>
      <p:pic>
        <p:nvPicPr>
          <p:cNvPr id="5" name="Picture 4">
            <a:extLst>
              <a:ext uri="{FF2B5EF4-FFF2-40B4-BE49-F238E27FC236}">
                <a16:creationId xmlns:a16="http://schemas.microsoft.com/office/drawing/2014/main" id="{989E085F-5A80-43BA-8D4F-BCB40B445381}"/>
              </a:ext>
            </a:extLst>
          </p:cNvPr>
          <p:cNvPicPr>
            <a:picLocks noChangeAspect="1"/>
          </p:cNvPicPr>
          <p:nvPr/>
        </p:nvPicPr>
        <p:blipFill>
          <a:blip r:embed="rId3" cstate="print"/>
          <a:stretch>
            <a:fillRect/>
          </a:stretch>
        </p:blipFill>
        <p:spPr>
          <a:xfrm>
            <a:off x="461962" y="690562"/>
            <a:ext cx="11268075" cy="5476875"/>
          </a:xfrm>
          <a:prstGeom prst="rect">
            <a:avLst/>
          </a:prstGeom>
          <a:ln w="76200">
            <a:solidFill>
              <a:schemeClr val="accent6">
                <a:lumMod val="75000"/>
              </a:schemeClr>
            </a:solidFill>
          </a:ln>
        </p:spPr>
      </p:pic>
    </p:spTree>
    <p:extLst>
      <p:ext uri="{BB962C8B-B14F-4D97-AF65-F5344CB8AC3E}">
        <p14:creationId xmlns:p14="http://schemas.microsoft.com/office/powerpoint/2010/main" val="446635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402080" y="3429000"/>
            <a:ext cx="8753597" cy="1945641"/>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2">
                    <a:lumMod val="75000"/>
                  </a:schemeClr>
                </a:solidFill>
                <a:latin typeface="Arial" panose="020B0604020202020204" pitchFamily="34" charset="0"/>
                <a:cs typeface="Arial" panose="020B0604020202020204" pitchFamily="34" charset="0"/>
              </a:rPr>
              <a:t>Her lab test indicated abnormal lover function.</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10</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280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3567492" y="778421"/>
            <a:ext cx="5368841" cy="778213"/>
          </a:xfrm>
          <a:solidFill>
            <a:srgbClr val="FFFF00"/>
          </a:solidFill>
          <a:ln w="76200">
            <a:solidFill>
              <a:schemeClr val="tx1"/>
            </a:solidFill>
          </a:ln>
        </p:spPr>
        <p:txBody>
          <a:bodyPr>
            <a:normAutofit/>
          </a:bodyPr>
          <a:lstStyle/>
          <a:p>
            <a:r>
              <a:rPr lang="en-US" sz="4800" dirty="0">
                <a:latin typeface="Arial" panose="020B0604020202020204" pitchFamily="34" charset="0"/>
                <a:cs typeface="Arial" panose="020B0604020202020204" pitchFamily="34" charset="0"/>
              </a:rPr>
              <a:t>Serendipity Strikes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823257" y="2110905"/>
            <a:ext cx="8857312" cy="4431297"/>
          </a:xfrm>
          <a:solidFill>
            <a:schemeClr val="accent6">
              <a:lumMod val="20000"/>
              <a:lumOff val="80000"/>
            </a:schemeClr>
          </a:solidFill>
          <a:ln w="76200">
            <a:solidFill>
              <a:schemeClr val="accent6">
                <a:lumMod val="50000"/>
              </a:schemeClr>
            </a:solidFill>
          </a:ln>
        </p:spPr>
        <p:txBody>
          <a:bodyPr>
            <a:normAutofit fontScale="92500" lnSpcReduction="20000"/>
          </a:bodyPr>
          <a:lstStyle/>
          <a:p>
            <a:pPr marL="571500" indent="-571500" algn="l">
              <a:buFont typeface="Arial" panose="020B0604020202020204" pitchFamily="34" charset="0"/>
              <a:buChar char="•"/>
            </a:pPr>
            <a:endParaRPr lang="en-US" sz="3600" dirty="0">
              <a:solidFill>
                <a:schemeClr val="accent6">
                  <a:lumMod val="75000"/>
                </a:schemeClr>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dirty="0">
                <a:solidFill>
                  <a:schemeClr val="accent6">
                    <a:lumMod val="75000"/>
                  </a:schemeClr>
                </a:solidFill>
                <a:latin typeface="Arial" panose="020B0604020202020204" pitchFamily="34" charset="0"/>
                <a:cs typeface="Arial" panose="020B0604020202020204" pitchFamily="34" charset="0"/>
              </a:rPr>
              <a:t>I located HF in the skull, based purely on where it fit—after an extensive radiographic reconstruction in our radiology suite, by precisely matching the bone fragments from the JFK X-rays to my model skull. No one else has done this.</a:t>
            </a:r>
          </a:p>
          <a:p>
            <a:pPr marL="571500" indent="-571500" algn="l">
              <a:buFont typeface="Arial" panose="020B0604020202020204" pitchFamily="34" charset="0"/>
              <a:buChar char="•"/>
            </a:pPr>
            <a:r>
              <a:rPr lang="en-US" sz="3600" dirty="0">
                <a:solidFill>
                  <a:schemeClr val="accent6">
                    <a:lumMod val="75000"/>
                  </a:schemeClr>
                </a:solidFill>
                <a:latin typeface="Arial" panose="020B0604020202020204" pitchFamily="34" charset="0"/>
                <a:cs typeface="Arial" panose="020B0604020202020204" pitchFamily="34" charset="0"/>
              </a:rPr>
              <a:t>It was pure serendipity that the metallic debris on HF ended up exactly where </a:t>
            </a:r>
            <a:r>
              <a:rPr lang="en-US" sz="3600" dirty="0" err="1">
                <a:solidFill>
                  <a:schemeClr val="accent6">
                    <a:lumMod val="75000"/>
                  </a:schemeClr>
                </a:solidFill>
                <a:latin typeface="Arial" panose="020B0604020202020204" pitchFamily="34" charset="0"/>
                <a:cs typeface="Arial" panose="020B0604020202020204" pitchFamily="34" charset="0"/>
              </a:rPr>
              <a:t>Humes</a:t>
            </a:r>
            <a:r>
              <a:rPr lang="en-US" sz="3600" dirty="0">
                <a:solidFill>
                  <a:schemeClr val="accent6">
                    <a:lumMod val="75000"/>
                  </a:schemeClr>
                </a:solidFill>
                <a:latin typeface="Arial" panose="020B0604020202020204" pitchFamily="34" charset="0"/>
                <a:cs typeface="Arial" panose="020B0604020202020204" pitchFamily="34" charset="0"/>
              </a:rPr>
              <a:t> placed the entry near the EOP. What are these odds?</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11</a:t>
            </a:fld>
            <a:endParaRPr lang="en-US"/>
          </a:p>
        </p:txBody>
      </p:sp>
    </p:spTree>
    <p:extLst>
      <p:ext uri="{BB962C8B-B14F-4D97-AF65-F5344CB8AC3E}">
        <p14:creationId xmlns:p14="http://schemas.microsoft.com/office/powerpoint/2010/main" val="412699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537327" y="385042"/>
            <a:ext cx="4430599" cy="5883783"/>
          </a:xfrm>
          <a:solidFill>
            <a:srgbClr val="FFFF00"/>
          </a:solidFill>
          <a:ln w="76200">
            <a:solidFill>
              <a:schemeClr val="tx1"/>
            </a:solidFill>
          </a:ln>
        </p:spPr>
        <p:txBody>
          <a:bodyPr>
            <a:noAutofit/>
          </a:bodyPr>
          <a:lstStyle/>
          <a:p>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HF Site of Origin—on the mystery photo F8</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(per </a:t>
            </a:r>
            <a:r>
              <a:rPr lang="en-US" sz="4000" dirty="0" err="1">
                <a:latin typeface="Arial" panose="020B0604020202020204" pitchFamily="34" charset="0"/>
                <a:cs typeface="Arial" panose="020B0604020202020204" pitchFamily="34" charset="0"/>
              </a:rPr>
              <a:t>Mantik</a:t>
            </a:r>
            <a:r>
              <a:rPr lang="en-US" sz="4000" dirty="0">
                <a:latin typeface="Arial" panose="020B0604020202020204" pitchFamily="34" charset="0"/>
                <a:cs typeface="Arial" panose="020B0604020202020204" pitchFamily="34" charset="0"/>
              </a:rPr>
              <a:t>)</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black line divides the left skull from the right skull</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F8 = official autopsy nos. 17, 18, 44, 45</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244860" y="336426"/>
            <a:ext cx="4744529" cy="6081626"/>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12</a:t>
            </a:fld>
            <a:endParaRPr lang="en-US"/>
          </a:p>
        </p:txBody>
      </p:sp>
      <p:pic>
        <p:nvPicPr>
          <p:cNvPr id="5122" name="Picture 2"/>
          <p:cNvPicPr>
            <a:picLocks noChangeAspect="1" noChangeArrowheads="1"/>
          </p:cNvPicPr>
          <p:nvPr/>
        </p:nvPicPr>
        <p:blipFill>
          <a:blip r:embed="rId3" cstate="print"/>
          <a:srcRect/>
          <a:stretch>
            <a:fillRect/>
          </a:stretch>
        </p:blipFill>
        <p:spPr bwMode="auto">
          <a:xfrm>
            <a:off x="5287993" y="385042"/>
            <a:ext cx="4658714" cy="6025689"/>
          </a:xfrm>
          <a:prstGeom prst="rect">
            <a:avLst/>
          </a:prstGeom>
          <a:noFill/>
          <a:ln w="9525">
            <a:noFill/>
            <a:miter lim="800000"/>
            <a:headEnd/>
            <a:tailEnd/>
          </a:ln>
        </p:spPr>
      </p:pic>
    </p:spTree>
    <p:extLst>
      <p:ext uri="{BB962C8B-B14F-4D97-AF65-F5344CB8AC3E}">
        <p14:creationId xmlns:p14="http://schemas.microsoft.com/office/powerpoint/2010/main" val="88216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149002" y="379379"/>
            <a:ext cx="7893995" cy="836580"/>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HF--as photographed in Dallas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661077" y="1867710"/>
            <a:ext cx="8877812" cy="4440000"/>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13</a:t>
            </a:fld>
            <a:endParaRPr lang="en-US"/>
          </a:p>
        </p:txBody>
      </p:sp>
      <p:pic>
        <p:nvPicPr>
          <p:cNvPr id="5" name="Picture 4">
            <a:extLst>
              <a:ext uri="{FF2B5EF4-FFF2-40B4-BE49-F238E27FC236}">
                <a16:creationId xmlns:a16="http://schemas.microsoft.com/office/drawing/2014/main" id="{DC510B30-DEB0-4198-B646-E211DE3E6A79}"/>
              </a:ext>
            </a:extLst>
          </p:cNvPr>
          <p:cNvPicPr>
            <a:picLocks noChangeAspect="1"/>
          </p:cNvPicPr>
          <p:nvPr/>
        </p:nvPicPr>
        <p:blipFill>
          <a:blip r:embed="rId3" cstate="print"/>
          <a:stretch>
            <a:fillRect/>
          </a:stretch>
        </p:blipFill>
        <p:spPr>
          <a:xfrm>
            <a:off x="1684260" y="1896894"/>
            <a:ext cx="8854628" cy="4373629"/>
          </a:xfrm>
          <a:prstGeom prst="rect">
            <a:avLst/>
          </a:prstGeom>
        </p:spPr>
      </p:pic>
      <p:sp>
        <p:nvSpPr>
          <p:cNvPr id="6" name="TextBox 5">
            <a:extLst>
              <a:ext uri="{FF2B5EF4-FFF2-40B4-BE49-F238E27FC236}">
                <a16:creationId xmlns:a16="http://schemas.microsoft.com/office/drawing/2014/main" id="{35C0201C-E609-4497-8A29-2E53229CB868}"/>
              </a:ext>
            </a:extLst>
          </p:cNvPr>
          <p:cNvSpPr txBox="1"/>
          <p:nvPr/>
        </p:nvSpPr>
        <p:spPr>
          <a:xfrm>
            <a:off x="3005847" y="1974715"/>
            <a:ext cx="1887166" cy="369332"/>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Exterior Surface</a:t>
            </a:r>
          </a:p>
        </p:txBody>
      </p:sp>
      <p:sp>
        <p:nvSpPr>
          <p:cNvPr id="7" name="TextBox 6">
            <a:extLst>
              <a:ext uri="{FF2B5EF4-FFF2-40B4-BE49-F238E27FC236}">
                <a16:creationId xmlns:a16="http://schemas.microsoft.com/office/drawing/2014/main" id="{FC0D64FD-DC98-43E0-B494-574B5022C35B}"/>
              </a:ext>
            </a:extLst>
          </p:cNvPr>
          <p:cNvSpPr txBox="1"/>
          <p:nvPr/>
        </p:nvSpPr>
        <p:spPr>
          <a:xfrm>
            <a:off x="7188740" y="1974715"/>
            <a:ext cx="1809345" cy="369332"/>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Interior Surface</a:t>
            </a:r>
          </a:p>
        </p:txBody>
      </p:sp>
    </p:spTree>
    <p:extLst>
      <p:ext uri="{BB962C8B-B14F-4D97-AF65-F5344CB8AC3E}">
        <p14:creationId xmlns:p14="http://schemas.microsoft.com/office/powerpoint/2010/main" val="1789366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536746" y="286727"/>
            <a:ext cx="7773211" cy="651912"/>
          </a:xfrm>
          <a:solidFill>
            <a:srgbClr val="FFFF00"/>
          </a:solidFill>
          <a:ln w="76200">
            <a:solidFill>
              <a:schemeClr val="tx1"/>
            </a:solidFill>
          </a:ln>
        </p:spPr>
        <p:txBody>
          <a:bodyPr>
            <a:noAutofit/>
          </a:bodyPr>
          <a:lstStyle/>
          <a:p>
            <a:r>
              <a:rPr lang="en-US" sz="3600" dirty="0">
                <a:latin typeface="Arial" panose="020B0604020202020204" pitchFamily="34" charset="0"/>
                <a:cs typeface="Arial" panose="020B0604020202020204" pitchFamily="34" charset="0"/>
              </a:rPr>
              <a:t>HF--as photographed by the FBI</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14</a:t>
            </a:fld>
            <a:endParaRPr lang="en-US"/>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591804" y="1245139"/>
            <a:ext cx="9663098" cy="4924157"/>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351F49B-261D-419B-920D-71786A25E5D6}"/>
              </a:ext>
            </a:extLst>
          </p:cNvPr>
          <p:cNvPicPr>
            <a:picLocks noChangeAspect="1"/>
          </p:cNvPicPr>
          <p:nvPr/>
        </p:nvPicPr>
        <p:blipFill>
          <a:blip r:embed="rId3" cstate="print"/>
          <a:stretch>
            <a:fillRect/>
          </a:stretch>
        </p:blipFill>
        <p:spPr>
          <a:xfrm>
            <a:off x="1635577" y="1284050"/>
            <a:ext cx="9575547" cy="4846334"/>
          </a:xfrm>
          <a:prstGeom prst="rect">
            <a:avLst/>
          </a:prstGeom>
        </p:spPr>
      </p:pic>
      <p:sp>
        <p:nvSpPr>
          <p:cNvPr id="6" name="TextBox 5">
            <a:extLst>
              <a:ext uri="{FF2B5EF4-FFF2-40B4-BE49-F238E27FC236}">
                <a16:creationId xmlns:a16="http://schemas.microsoft.com/office/drawing/2014/main" id="{35C0201C-E609-4497-8A29-2E53229CB868}"/>
              </a:ext>
            </a:extLst>
          </p:cNvPr>
          <p:cNvSpPr txBox="1"/>
          <p:nvPr/>
        </p:nvSpPr>
        <p:spPr>
          <a:xfrm>
            <a:off x="3083669" y="1585768"/>
            <a:ext cx="1887166" cy="369332"/>
          </a:xfrm>
          <a:prstGeom prst="rect">
            <a:avLst/>
          </a:prstGeom>
          <a:solidFill>
            <a:schemeClr val="bg2"/>
          </a:solidFill>
          <a:ln w="28575">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Exterior Surface</a:t>
            </a:r>
          </a:p>
        </p:txBody>
      </p:sp>
      <p:sp>
        <p:nvSpPr>
          <p:cNvPr id="7" name="TextBox 6">
            <a:extLst>
              <a:ext uri="{FF2B5EF4-FFF2-40B4-BE49-F238E27FC236}">
                <a16:creationId xmlns:a16="http://schemas.microsoft.com/office/drawing/2014/main" id="{FC0D64FD-DC98-43E0-B494-574B5022C35B}"/>
              </a:ext>
            </a:extLst>
          </p:cNvPr>
          <p:cNvSpPr txBox="1"/>
          <p:nvPr/>
        </p:nvSpPr>
        <p:spPr>
          <a:xfrm>
            <a:off x="7546636" y="1585768"/>
            <a:ext cx="1809345" cy="369332"/>
          </a:xfrm>
          <a:prstGeom prst="rect">
            <a:avLst/>
          </a:prstGeom>
          <a:solidFill>
            <a:schemeClr val="bg2"/>
          </a:solidFill>
          <a:ln w="28575">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Interior Surface</a:t>
            </a:r>
          </a:p>
        </p:txBody>
      </p:sp>
      <p:sp>
        <p:nvSpPr>
          <p:cNvPr id="5" name="TextBox 4">
            <a:extLst>
              <a:ext uri="{FF2B5EF4-FFF2-40B4-BE49-F238E27FC236}">
                <a16:creationId xmlns:a16="http://schemas.microsoft.com/office/drawing/2014/main" id="{85864721-9065-4C9E-A682-847EE044BCF4}"/>
              </a:ext>
            </a:extLst>
          </p:cNvPr>
          <p:cNvSpPr txBox="1"/>
          <p:nvPr/>
        </p:nvSpPr>
        <p:spPr>
          <a:xfrm>
            <a:off x="5313051" y="5680362"/>
            <a:ext cx="1921497" cy="400110"/>
          </a:xfrm>
          <a:prstGeom prst="rect">
            <a:avLst/>
          </a:prstGeom>
          <a:solidFill>
            <a:schemeClr val="accent1">
              <a:lumMod val="20000"/>
              <a:lumOff val="80000"/>
            </a:schemeClr>
          </a:solidFill>
          <a:ln w="38100">
            <a:solidFill>
              <a:schemeClr val="accent5">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Metallic smear</a:t>
            </a:r>
          </a:p>
        </p:txBody>
      </p:sp>
      <p:sp>
        <p:nvSpPr>
          <p:cNvPr id="9" name="Arrow: Right 8">
            <a:extLst>
              <a:ext uri="{FF2B5EF4-FFF2-40B4-BE49-F238E27FC236}">
                <a16:creationId xmlns:a16="http://schemas.microsoft.com/office/drawing/2014/main" id="{374856BF-5ECF-4A45-9AAC-D7A2115B90D9}"/>
              </a:ext>
            </a:extLst>
          </p:cNvPr>
          <p:cNvSpPr/>
          <p:nvPr/>
        </p:nvSpPr>
        <p:spPr>
          <a:xfrm rot="18631786">
            <a:off x="7144273" y="5399778"/>
            <a:ext cx="460230" cy="2381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8C2700D-65D3-4545-A9ED-7B7AB5ECE150}"/>
              </a:ext>
            </a:extLst>
          </p:cNvPr>
          <p:cNvSpPr/>
          <p:nvPr/>
        </p:nvSpPr>
        <p:spPr>
          <a:xfrm rot="14489973">
            <a:off x="5066518" y="5363060"/>
            <a:ext cx="432937" cy="22785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42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173857" y="120771"/>
            <a:ext cx="6745856" cy="1203176"/>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Photo vs. X-ray: the metallic debris matches!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302588" y="1509621"/>
            <a:ext cx="9031857" cy="5158597"/>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HF X-rays</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1354074" y="1570007"/>
            <a:ext cx="8940567" cy="5046453"/>
          </a:xfrm>
          <a:prstGeom prst="rect">
            <a:avLst/>
          </a:prstGeom>
          <a:noFill/>
          <a:ln w="57150">
            <a:solidFill>
              <a:schemeClr val="accent6">
                <a:lumMod val="75000"/>
              </a:schemeClr>
            </a:solidFill>
            <a:miter lim="800000"/>
            <a:headEnd/>
            <a:tailEnd/>
          </a:ln>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F1C33BC-F52A-4B5C-A1D0-DA0A2913B9DF}"/>
                  </a:ext>
                </a:extLst>
              </p14:cNvPr>
              <p14:cNvContentPartPr/>
              <p14:nvPr/>
            </p14:nvContentPartPr>
            <p14:xfrm>
              <a:off x="4296799" y="3915881"/>
              <a:ext cx="820800" cy="934920"/>
            </p14:xfrm>
          </p:contentPart>
        </mc:Choice>
        <mc:Fallback xmlns="">
          <p:pic>
            <p:nvPicPr>
              <p:cNvPr id="7" name="Ink 6">
                <a:extLst>
                  <a:ext uri="{FF2B5EF4-FFF2-40B4-BE49-F238E27FC236}">
                    <a16:creationId xmlns:a16="http://schemas.microsoft.com/office/drawing/2014/main" id="{1F1C33BC-F52A-4B5C-A1D0-DA0A2913B9DF}"/>
                  </a:ext>
                </a:extLst>
              </p:cNvPr>
              <p:cNvPicPr/>
              <p:nvPr/>
            </p:nvPicPr>
            <p:blipFill>
              <a:blip r:embed="rId4"/>
              <a:stretch>
                <a:fillRect/>
              </a:stretch>
            </p:blipFill>
            <p:spPr>
              <a:xfrm>
                <a:off x="4278799" y="3897881"/>
                <a:ext cx="856440" cy="97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C5C0CDC-F11B-4F4F-84B6-D7B622F399F8}"/>
                  </a:ext>
                </a:extLst>
              </p14:cNvPr>
              <p14:cNvContentPartPr/>
              <p14:nvPr/>
            </p14:nvContentPartPr>
            <p14:xfrm>
              <a:off x="11527399" y="1322801"/>
              <a:ext cx="360" cy="360"/>
            </p14:xfrm>
          </p:contentPart>
        </mc:Choice>
        <mc:Fallback xmlns="">
          <p:pic>
            <p:nvPicPr>
              <p:cNvPr id="8" name="Ink 7">
                <a:extLst>
                  <a:ext uri="{FF2B5EF4-FFF2-40B4-BE49-F238E27FC236}">
                    <a16:creationId xmlns:a16="http://schemas.microsoft.com/office/drawing/2014/main" id="{FC5C0CDC-F11B-4F4F-84B6-D7B622F399F8}"/>
                  </a:ext>
                </a:extLst>
              </p:cNvPr>
              <p:cNvPicPr/>
              <p:nvPr/>
            </p:nvPicPr>
            <p:blipFill>
              <a:blip r:embed="rId6"/>
              <a:stretch>
                <a:fillRect/>
              </a:stretch>
            </p:blipFill>
            <p:spPr>
              <a:xfrm>
                <a:off x="11509399" y="1304801"/>
                <a:ext cx="36000" cy="36000"/>
              </a:xfrm>
              <a:prstGeom prst="rect">
                <a:avLst/>
              </a:prstGeom>
            </p:spPr>
          </p:pic>
        </mc:Fallback>
      </mc:AlternateContent>
    </p:spTree>
    <p:extLst>
      <p:ext uri="{BB962C8B-B14F-4D97-AF65-F5344CB8AC3E}">
        <p14:creationId xmlns:p14="http://schemas.microsoft.com/office/powerpoint/2010/main" val="1807615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343409" y="617803"/>
            <a:ext cx="8422760" cy="1639752"/>
          </a:xfrm>
          <a:solidFill>
            <a:srgbClr val="FFFF00"/>
          </a:solidFill>
          <a:ln w="76200">
            <a:solidFill>
              <a:schemeClr val="tx1"/>
            </a:solidFill>
          </a:ln>
        </p:spPr>
        <p:txBody>
          <a:bodyPr>
            <a:normAutofit fontScale="90000"/>
          </a:bodyPr>
          <a:lstStyle/>
          <a:p>
            <a:pPr algn="l"/>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HF X-ray:</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1. Notice debris on magnified view (red circle)</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 No suture line! (Dr. Angel was misled.)</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009954" y="2622429"/>
            <a:ext cx="6745858" cy="4019910"/>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16</a:t>
            </a:fld>
            <a:endParaRPr lang="en-US"/>
          </a:p>
        </p:txBody>
      </p:sp>
      <p:pic>
        <p:nvPicPr>
          <p:cNvPr id="2051" name="Picture 3"/>
          <p:cNvPicPr>
            <a:picLocks noChangeAspect="1" noChangeArrowheads="1"/>
          </p:cNvPicPr>
          <p:nvPr/>
        </p:nvPicPr>
        <p:blipFill>
          <a:blip r:embed="rId3" cstate="print"/>
          <a:srcRect/>
          <a:stretch>
            <a:fillRect/>
          </a:stretch>
        </p:blipFill>
        <p:spPr bwMode="auto">
          <a:xfrm>
            <a:off x="5753819" y="2674190"/>
            <a:ext cx="2987272" cy="3985404"/>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2053088" y="2665563"/>
            <a:ext cx="3692104" cy="3959524"/>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C6DFCA3-F76C-4B1C-88C8-CEF2ECACC67D}"/>
                  </a:ext>
                </a:extLst>
              </p14:cNvPr>
              <p14:cNvContentPartPr/>
              <p14:nvPr/>
            </p14:nvContentPartPr>
            <p14:xfrm>
              <a:off x="6594679" y="3764681"/>
              <a:ext cx="995400" cy="1655640"/>
            </p14:xfrm>
          </p:contentPart>
        </mc:Choice>
        <mc:Fallback xmlns="">
          <p:pic>
            <p:nvPicPr>
              <p:cNvPr id="6" name="Ink 5">
                <a:extLst>
                  <a:ext uri="{FF2B5EF4-FFF2-40B4-BE49-F238E27FC236}">
                    <a16:creationId xmlns:a16="http://schemas.microsoft.com/office/drawing/2014/main" id="{FC6DFCA3-F76C-4B1C-88C8-CEF2ECACC67D}"/>
                  </a:ext>
                </a:extLst>
              </p:cNvPr>
              <p:cNvPicPr/>
              <p:nvPr/>
            </p:nvPicPr>
            <p:blipFill>
              <a:blip r:embed="rId6"/>
              <a:stretch>
                <a:fillRect/>
              </a:stretch>
            </p:blipFill>
            <p:spPr>
              <a:xfrm>
                <a:off x="6585679" y="3755681"/>
                <a:ext cx="1013040" cy="1673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DD1189A-2172-4DC7-B102-B1468B617BD1}"/>
                  </a:ext>
                </a:extLst>
              </p14:cNvPr>
              <p14:cNvContentPartPr/>
              <p14:nvPr/>
            </p14:nvContentPartPr>
            <p14:xfrm>
              <a:off x="10554679" y="2811401"/>
              <a:ext cx="360" cy="360"/>
            </p14:xfrm>
          </p:contentPart>
        </mc:Choice>
        <mc:Fallback xmlns="">
          <p:pic>
            <p:nvPicPr>
              <p:cNvPr id="7" name="Ink 6">
                <a:extLst>
                  <a:ext uri="{FF2B5EF4-FFF2-40B4-BE49-F238E27FC236}">
                    <a16:creationId xmlns:a16="http://schemas.microsoft.com/office/drawing/2014/main" id="{EDD1189A-2172-4DC7-B102-B1468B617BD1}"/>
                  </a:ext>
                </a:extLst>
              </p:cNvPr>
              <p:cNvPicPr/>
              <p:nvPr/>
            </p:nvPicPr>
            <p:blipFill>
              <a:blip r:embed="rId8"/>
              <a:stretch>
                <a:fillRect/>
              </a:stretch>
            </p:blipFill>
            <p:spPr>
              <a:xfrm>
                <a:off x="10545679" y="2802401"/>
                <a:ext cx="18000" cy="18000"/>
              </a:xfrm>
              <a:prstGeom prst="rect">
                <a:avLst/>
              </a:prstGeom>
            </p:spPr>
          </p:pic>
        </mc:Fallback>
      </mc:AlternateContent>
    </p:spTree>
    <p:extLst>
      <p:ext uri="{BB962C8B-B14F-4D97-AF65-F5344CB8AC3E}">
        <p14:creationId xmlns:p14="http://schemas.microsoft.com/office/powerpoint/2010/main" val="1807615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52400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402080" y="3429001"/>
            <a:ext cx="9463716" cy="2475688"/>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2">
                    <a:lumMod val="50000"/>
                  </a:schemeClr>
                </a:solidFill>
                <a:latin typeface="Arial" panose="020B0604020202020204" pitchFamily="34" charset="0"/>
                <a:cs typeface="Arial" panose="020B0604020202020204" pitchFamily="34" charset="0"/>
              </a:rPr>
              <a:t>She has no rigors or shaking chills, but her husband states she was very hot in bed last night.</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17</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2606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282222" y="160844"/>
            <a:ext cx="7097448" cy="1153587"/>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as (mis)located by Angel.</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There was </a:t>
            </a:r>
            <a:r>
              <a:rPr lang="en-US" sz="4400" u="sng" dirty="0">
                <a:latin typeface="Arial" panose="020B0604020202020204" pitchFamily="34" charset="0"/>
                <a:cs typeface="Arial" panose="020B0604020202020204" pitchFamily="34" charset="0"/>
              </a:rPr>
              <a:t>no</a:t>
            </a:r>
            <a:r>
              <a:rPr lang="en-US" sz="4400" dirty="0">
                <a:latin typeface="Arial" panose="020B0604020202020204" pitchFamily="34" charset="0"/>
                <a:cs typeface="Arial" panose="020B0604020202020204" pitchFamily="34" charset="0"/>
              </a:rPr>
              <a:t> suture!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811295" y="1507790"/>
            <a:ext cx="6191441" cy="5233140"/>
          </a:xfrm>
          <a:solidFill>
            <a:schemeClr val="accent6">
              <a:lumMod val="20000"/>
              <a:lumOff val="80000"/>
            </a:schemeClr>
          </a:solidFill>
          <a:ln w="76200">
            <a:solidFill>
              <a:schemeClr val="accent2">
                <a:lumMod val="75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David W. Mantik</a:t>
            </a:r>
          </a:p>
          <a:p>
            <a:r>
              <a:rPr lang="en-US" sz="3600" dirty="0">
                <a:solidFill>
                  <a:schemeClr val="accent6">
                    <a:lumMod val="75000"/>
                  </a:schemeClr>
                </a:solidFill>
                <a:latin typeface="Arial" panose="020B0604020202020204" pitchFamily="34" charset="0"/>
                <a:cs typeface="Arial" panose="020B0604020202020204" pitchFamily="34" charset="0"/>
              </a:rPr>
              <a:t>JFK Assassination Conference </a:t>
            </a:r>
          </a:p>
          <a:p>
            <a:r>
              <a:rPr lang="en-US" sz="3600" dirty="0">
                <a:solidFill>
                  <a:schemeClr val="accent6">
                    <a:lumMod val="75000"/>
                  </a:schemeClr>
                </a:solidFill>
                <a:latin typeface="Arial" panose="020B0604020202020204" pitchFamily="34" charset="0"/>
                <a:cs typeface="Arial" panose="020B0604020202020204" pitchFamily="34" charset="0"/>
              </a:rPr>
              <a:t>November 17-18, 2018</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18</a:t>
            </a:fld>
            <a:endParaRPr lang="en-US"/>
          </a:p>
        </p:txBody>
      </p:sp>
      <p:pic>
        <p:nvPicPr>
          <p:cNvPr id="5" name="Picture 4">
            <a:extLst>
              <a:ext uri="{FF2B5EF4-FFF2-40B4-BE49-F238E27FC236}">
                <a16:creationId xmlns:a16="http://schemas.microsoft.com/office/drawing/2014/main" id="{5342778F-C452-4B76-880D-23412AE416A0}"/>
              </a:ext>
            </a:extLst>
          </p:cNvPr>
          <p:cNvPicPr>
            <a:picLocks noChangeAspect="1"/>
          </p:cNvPicPr>
          <p:nvPr/>
        </p:nvPicPr>
        <p:blipFill>
          <a:blip r:embed="rId3" cstate="print"/>
          <a:stretch>
            <a:fillRect/>
          </a:stretch>
        </p:blipFill>
        <p:spPr>
          <a:xfrm>
            <a:off x="2858823" y="1551563"/>
            <a:ext cx="6075519" cy="5145593"/>
          </a:xfrm>
          <a:prstGeom prst="rect">
            <a:avLst/>
          </a:prstGeom>
          <a:ln>
            <a:solidFill>
              <a:schemeClr val="accent2">
                <a:lumMod val="75000"/>
              </a:schemeClr>
            </a:solidFill>
          </a:ln>
        </p:spPr>
      </p:pic>
      <p:sp>
        <p:nvSpPr>
          <p:cNvPr id="6" name="TextBox 5">
            <a:extLst>
              <a:ext uri="{FF2B5EF4-FFF2-40B4-BE49-F238E27FC236}">
                <a16:creationId xmlns:a16="http://schemas.microsoft.com/office/drawing/2014/main" id="{8A849EFA-C9BB-459E-824A-E837988E42CB}"/>
              </a:ext>
            </a:extLst>
          </p:cNvPr>
          <p:cNvSpPr txBox="1"/>
          <p:nvPr/>
        </p:nvSpPr>
        <p:spPr>
          <a:xfrm>
            <a:off x="3685881" y="4408383"/>
            <a:ext cx="1411414" cy="646331"/>
          </a:xfrm>
          <a:prstGeom prst="rect">
            <a:avLst/>
          </a:prstGeom>
          <a:solidFill>
            <a:schemeClr val="accent1">
              <a:lumMod val="20000"/>
              <a:lumOff val="80000"/>
            </a:schemeClr>
          </a:solidFill>
          <a:ln w="38100">
            <a:solidFill>
              <a:schemeClr val="accent5">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Angel’s “suture” line</a:t>
            </a:r>
          </a:p>
        </p:txBody>
      </p:sp>
      <p:sp>
        <p:nvSpPr>
          <p:cNvPr id="7" name="Arrow: Right 6">
            <a:extLst>
              <a:ext uri="{FF2B5EF4-FFF2-40B4-BE49-F238E27FC236}">
                <a16:creationId xmlns:a16="http://schemas.microsoft.com/office/drawing/2014/main" id="{BA656C6B-5E76-4149-9DA6-7E932E682B49}"/>
              </a:ext>
            </a:extLst>
          </p:cNvPr>
          <p:cNvSpPr/>
          <p:nvPr/>
        </p:nvSpPr>
        <p:spPr>
          <a:xfrm rot="6942486">
            <a:off x="4281641" y="5117232"/>
            <a:ext cx="422383" cy="1019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38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3044340" y="351921"/>
            <a:ext cx="6073854" cy="651912"/>
          </a:xfrm>
          <a:solidFill>
            <a:srgbClr val="FFFF00"/>
          </a:solidFill>
          <a:ln w="76200">
            <a:solidFill>
              <a:schemeClr val="tx1"/>
            </a:solidFill>
          </a:ln>
        </p:spPr>
        <p:txBody>
          <a:bodyPr>
            <a:noAutofit/>
          </a:bodyPr>
          <a:lstStyle/>
          <a:p>
            <a:r>
              <a:rPr lang="en-US" sz="3600" dirty="0">
                <a:latin typeface="Arial" panose="020B0604020202020204" pitchFamily="34" charset="0"/>
                <a:cs typeface="Arial" panose="020B0604020202020204" pitchFamily="34" charset="0"/>
              </a:rPr>
              <a:t>HF: Angel’s “suture” line</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19</a:t>
            </a:fld>
            <a:endParaRPr lang="en-US"/>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768414" y="1245140"/>
            <a:ext cx="9575321" cy="4198128"/>
          </a:xfrm>
          <a:solidFill>
            <a:schemeClr val="tx1"/>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5C0201C-E609-4497-8A29-2E53229CB868}"/>
              </a:ext>
            </a:extLst>
          </p:cNvPr>
          <p:cNvSpPr txBox="1"/>
          <p:nvPr/>
        </p:nvSpPr>
        <p:spPr>
          <a:xfrm>
            <a:off x="3083669" y="1585768"/>
            <a:ext cx="1887166"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Exterior Surface</a:t>
            </a:r>
          </a:p>
        </p:txBody>
      </p:sp>
      <p:sp>
        <p:nvSpPr>
          <p:cNvPr id="7" name="TextBox 6">
            <a:extLst>
              <a:ext uri="{FF2B5EF4-FFF2-40B4-BE49-F238E27FC236}">
                <a16:creationId xmlns:a16="http://schemas.microsoft.com/office/drawing/2014/main" id="{FC0D64FD-DC98-43E0-B494-574B5022C35B}"/>
              </a:ext>
            </a:extLst>
          </p:cNvPr>
          <p:cNvSpPr txBox="1"/>
          <p:nvPr/>
        </p:nvSpPr>
        <p:spPr>
          <a:xfrm>
            <a:off x="7546636" y="1585768"/>
            <a:ext cx="1809345"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Interior Surface</a:t>
            </a:r>
          </a:p>
        </p:txBody>
      </p:sp>
      <p:pic>
        <p:nvPicPr>
          <p:cNvPr id="1026" name="Picture 2"/>
          <p:cNvPicPr>
            <a:picLocks noChangeAspect="1" noChangeArrowheads="1"/>
          </p:cNvPicPr>
          <p:nvPr/>
        </p:nvPicPr>
        <p:blipFill>
          <a:blip r:embed="rId3" cstate="print"/>
          <a:srcRect/>
          <a:stretch>
            <a:fillRect/>
          </a:stretch>
        </p:blipFill>
        <p:spPr bwMode="auto">
          <a:xfrm>
            <a:off x="1789227" y="1302588"/>
            <a:ext cx="9472633" cy="4106173"/>
          </a:xfrm>
          <a:prstGeom prst="rect">
            <a:avLst/>
          </a:prstGeom>
          <a:solidFill>
            <a:schemeClr val="accent5"/>
          </a:solid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8FE51B7-D0F6-4279-9833-3B5AD9449024}"/>
                  </a:ext>
                </a:extLst>
              </p14:cNvPr>
              <p14:cNvContentPartPr/>
              <p14:nvPr/>
            </p14:nvContentPartPr>
            <p14:xfrm>
              <a:off x="2878039" y="2626001"/>
              <a:ext cx="2427840" cy="800280"/>
            </p14:xfrm>
          </p:contentPart>
        </mc:Choice>
        <mc:Fallback xmlns="">
          <p:pic>
            <p:nvPicPr>
              <p:cNvPr id="11" name="Ink 10">
                <a:extLst>
                  <a:ext uri="{FF2B5EF4-FFF2-40B4-BE49-F238E27FC236}">
                    <a16:creationId xmlns:a16="http://schemas.microsoft.com/office/drawing/2014/main" id="{98FE51B7-D0F6-4279-9833-3B5AD9449024}"/>
                  </a:ext>
                </a:extLst>
              </p:cNvPr>
              <p:cNvPicPr/>
              <p:nvPr/>
            </p:nvPicPr>
            <p:blipFill>
              <a:blip r:embed="rId5"/>
              <a:stretch>
                <a:fillRect/>
              </a:stretch>
            </p:blipFill>
            <p:spPr>
              <a:xfrm>
                <a:off x="2860039" y="2608001"/>
                <a:ext cx="2463480" cy="835920"/>
              </a:xfrm>
              <a:prstGeom prst="rect">
                <a:avLst/>
              </a:prstGeom>
            </p:spPr>
          </p:pic>
        </mc:Fallback>
      </mc:AlternateContent>
      <p:sp>
        <p:nvSpPr>
          <p:cNvPr id="12" name="TextBox 11">
            <a:extLst>
              <a:ext uri="{FF2B5EF4-FFF2-40B4-BE49-F238E27FC236}">
                <a16:creationId xmlns:a16="http://schemas.microsoft.com/office/drawing/2014/main" id="{A0E16AA4-E758-4856-B138-4667173605FD}"/>
              </a:ext>
            </a:extLst>
          </p:cNvPr>
          <p:cNvSpPr txBox="1"/>
          <p:nvPr/>
        </p:nvSpPr>
        <p:spPr>
          <a:xfrm>
            <a:off x="3486693" y="1356989"/>
            <a:ext cx="1081118" cy="400110"/>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Exterior</a:t>
            </a:r>
          </a:p>
        </p:txBody>
      </p:sp>
      <p:sp>
        <p:nvSpPr>
          <p:cNvPr id="13" name="TextBox 12">
            <a:extLst>
              <a:ext uri="{FF2B5EF4-FFF2-40B4-BE49-F238E27FC236}">
                <a16:creationId xmlns:a16="http://schemas.microsoft.com/office/drawing/2014/main" id="{A09295BE-5C60-4ED5-9A82-6B1975F0A1CF}"/>
              </a:ext>
            </a:extLst>
          </p:cNvPr>
          <p:cNvSpPr txBox="1"/>
          <p:nvPr/>
        </p:nvSpPr>
        <p:spPr>
          <a:xfrm>
            <a:off x="7949319" y="1332650"/>
            <a:ext cx="1003977" cy="400110"/>
          </a:xfrm>
          <a:prstGeom prst="rect">
            <a:avLst/>
          </a:prstGeom>
          <a:solidFill>
            <a:schemeClr val="bg1"/>
          </a:solidFill>
          <a:ln w="38100">
            <a:solidFill>
              <a:schemeClr val="accent6">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Interior</a:t>
            </a:r>
          </a:p>
        </p:txBody>
      </p:sp>
      <p:sp>
        <p:nvSpPr>
          <p:cNvPr id="14" name="TextBox 13">
            <a:extLst>
              <a:ext uri="{FF2B5EF4-FFF2-40B4-BE49-F238E27FC236}">
                <a16:creationId xmlns:a16="http://schemas.microsoft.com/office/drawing/2014/main" id="{E90AA407-133C-4692-85D2-2D06D7ADF515}"/>
              </a:ext>
            </a:extLst>
          </p:cNvPr>
          <p:cNvSpPr txBox="1"/>
          <p:nvPr/>
        </p:nvSpPr>
        <p:spPr>
          <a:xfrm>
            <a:off x="9922213" y="2626001"/>
            <a:ext cx="1196502" cy="369332"/>
          </a:xfrm>
          <a:prstGeom prst="rect">
            <a:avLst/>
          </a:prstGeom>
          <a:solidFill>
            <a:schemeClr val="bg1"/>
          </a:solidFill>
          <a:ln w="28575">
            <a:solidFill>
              <a:schemeClr val="accent1"/>
            </a:solidFill>
          </a:ln>
        </p:spPr>
        <p:txBody>
          <a:bodyPr wrap="square" rtlCol="0">
            <a:spAutoFit/>
          </a:bodyPr>
          <a:lstStyle/>
          <a:p>
            <a:r>
              <a:rPr lang="en-US" dirty="0"/>
              <a:t>No suture!</a:t>
            </a:r>
          </a:p>
        </p:txBody>
      </p:sp>
      <p:sp>
        <p:nvSpPr>
          <p:cNvPr id="15" name="Arrow: Left 14">
            <a:extLst>
              <a:ext uri="{FF2B5EF4-FFF2-40B4-BE49-F238E27FC236}">
                <a16:creationId xmlns:a16="http://schemas.microsoft.com/office/drawing/2014/main" id="{79062148-4487-4060-85EA-EA3BFA454293}"/>
              </a:ext>
            </a:extLst>
          </p:cNvPr>
          <p:cNvSpPr/>
          <p:nvPr/>
        </p:nvSpPr>
        <p:spPr>
          <a:xfrm>
            <a:off x="9387191" y="2727748"/>
            <a:ext cx="535022" cy="1658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63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E816B-5CE2-4894-B9AD-1ADB5D754F26}"/>
              </a:ext>
            </a:extLst>
          </p:cNvPr>
          <p:cNvSpPr>
            <a:spLocks noGrp="1"/>
          </p:cNvSpPr>
          <p:nvPr>
            <p:ph type="ctrTitle"/>
          </p:nvPr>
        </p:nvSpPr>
        <p:spPr>
          <a:xfrm>
            <a:off x="1448178" y="806179"/>
            <a:ext cx="9011055" cy="932133"/>
          </a:xfrm>
          <a:solidFill>
            <a:srgbClr val="FFFF00"/>
          </a:solidFill>
          <a:ln w="76200">
            <a:solidFill>
              <a:schemeClr val="tx1"/>
            </a:solidFill>
          </a:ln>
        </p:spPr>
        <p:txBody>
          <a:bodyPr>
            <a:normAutofit/>
          </a:bodyPr>
          <a:lstStyle/>
          <a:p>
            <a:r>
              <a:rPr lang="en-US" sz="4800" dirty="0">
                <a:latin typeface="Arial" panose="020B0604020202020204" pitchFamily="34" charset="0"/>
                <a:cs typeface="Arial" panose="020B0604020202020204" pitchFamily="34" charset="0"/>
              </a:rPr>
              <a:t>Correlation is not causation</a:t>
            </a:r>
          </a:p>
        </p:txBody>
      </p:sp>
      <p:sp>
        <p:nvSpPr>
          <p:cNvPr id="8" name="Rectangle 7">
            <a:extLst>
              <a:ext uri="{FF2B5EF4-FFF2-40B4-BE49-F238E27FC236}">
                <a16:creationId xmlns:a16="http://schemas.microsoft.com/office/drawing/2014/main" id="{EFB3DC03-CD1E-4AFF-B87C-99560C9E369C}"/>
              </a:ext>
            </a:extLst>
          </p:cNvPr>
          <p:cNvSpPr/>
          <p:nvPr/>
        </p:nvSpPr>
        <p:spPr>
          <a:xfrm>
            <a:off x="5047989" y="2380901"/>
            <a:ext cx="5411244" cy="3539430"/>
          </a:xfrm>
          <a:prstGeom prst="rect">
            <a:avLst/>
          </a:prstGeom>
          <a:solidFill>
            <a:schemeClr val="accent6">
              <a:lumMod val="20000"/>
              <a:lumOff val="80000"/>
            </a:schemeClr>
          </a:solidFill>
          <a:ln w="38100">
            <a:solidFill>
              <a:schemeClr val="accent2">
                <a:lumMod val="75000"/>
              </a:schemeClr>
            </a:solidFill>
          </a:ln>
        </p:spPr>
        <p:txBody>
          <a:bodyPr wrap="square">
            <a:spAutoFit/>
          </a:bodyPr>
          <a:lstStyle/>
          <a:p>
            <a:r>
              <a:rPr lang="en-US" sz="3200" b="1" dirty="0">
                <a:solidFill>
                  <a:srgbClr val="404041"/>
                </a:solidFill>
                <a:latin typeface="Arial" panose="020B0604020202020204" pitchFamily="34" charset="0"/>
                <a:cs typeface="Arial" panose="020B0604020202020204" pitchFamily="34" charset="0"/>
              </a:rPr>
              <a:t>A Turing Award-winning computer scientist and statistician shows how understanding causality has revolutionized science and will revolutionize artificial intelligence.</a:t>
            </a:r>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A19DB65-8D91-4F72-BDDE-DDD86DC63283}"/>
              </a:ext>
            </a:extLst>
          </p:cNvPr>
          <p:cNvPicPr>
            <a:picLocks noChangeAspect="1"/>
          </p:cNvPicPr>
          <p:nvPr/>
        </p:nvPicPr>
        <p:blipFill>
          <a:blip r:embed="rId3"/>
          <a:stretch>
            <a:fillRect/>
          </a:stretch>
        </p:blipFill>
        <p:spPr>
          <a:xfrm>
            <a:off x="1254869" y="2173286"/>
            <a:ext cx="3128135" cy="3931143"/>
          </a:xfrm>
          <a:prstGeom prst="rect">
            <a:avLst/>
          </a:prstGeom>
          <a:ln w="57150">
            <a:solidFill>
              <a:schemeClr val="accent2">
                <a:lumMod val="50000"/>
              </a:schemeClr>
            </a:solidFill>
          </a:ln>
        </p:spPr>
      </p:pic>
    </p:spTree>
    <p:extLst>
      <p:ext uri="{BB962C8B-B14F-4D97-AF65-F5344CB8AC3E}">
        <p14:creationId xmlns:p14="http://schemas.microsoft.com/office/powerpoint/2010/main" val="3631617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216324" y="885217"/>
            <a:ext cx="3122211" cy="3100187"/>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Close-up: Angel’s suture line is an optical illusion</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520906" y="284672"/>
            <a:ext cx="5469147" cy="6378523"/>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20</a:t>
            </a:fld>
            <a:endParaRPr lang="en-US"/>
          </a:p>
        </p:txBody>
      </p:sp>
      <p:pic>
        <p:nvPicPr>
          <p:cNvPr id="3074" name="Picture 2"/>
          <p:cNvPicPr>
            <a:picLocks noChangeAspect="1" noChangeArrowheads="1"/>
          </p:cNvPicPr>
          <p:nvPr/>
        </p:nvPicPr>
        <p:blipFill>
          <a:blip r:embed="rId3" cstate="print"/>
          <a:srcRect/>
          <a:stretch>
            <a:fillRect/>
          </a:stretch>
        </p:blipFill>
        <p:spPr bwMode="auto">
          <a:xfrm rot="16200000">
            <a:off x="5100221" y="774539"/>
            <a:ext cx="6319316" cy="540859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EAA3CB0-C16E-4DB3-90C4-AFC55548F1DB}"/>
                  </a:ext>
                </a:extLst>
              </p14:cNvPr>
              <p14:cNvContentPartPr/>
              <p14:nvPr/>
            </p14:nvContentPartPr>
            <p14:xfrm>
              <a:off x="5459239" y="2605481"/>
              <a:ext cx="5425560" cy="3912480"/>
            </p14:xfrm>
          </p:contentPart>
        </mc:Choice>
        <mc:Fallback xmlns="">
          <p:pic>
            <p:nvPicPr>
              <p:cNvPr id="7" name="Ink 6">
                <a:extLst>
                  <a:ext uri="{FF2B5EF4-FFF2-40B4-BE49-F238E27FC236}">
                    <a16:creationId xmlns:a16="http://schemas.microsoft.com/office/drawing/2014/main" id="{3EAA3CB0-C16E-4DB3-90C4-AFC55548F1DB}"/>
                  </a:ext>
                </a:extLst>
              </p:cNvPr>
              <p:cNvPicPr/>
              <p:nvPr/>
            </p:nvPicPr>
            <p:blipFill>
              <a:blip r:embed="rId5"/>
              <a:stretch>
                <a:fillRect/>
              </a:stretch>
            </p:blipFill>
            <p:spPr>
              <a:xfrm>
                <a:off x="5441235" y="2587481"/>
                <a:ext cx="5461207" cy="3948120"/>
              </a:xfrm>
              <a:prstGeom prst="rect">
                <a:avLst/>
              </a:prstGeom>
            </p:spPr>
          </p:pic>
        </mc:Fallback>
      </mc:AlternateContent>
    </p:spTree>
    <p:extLst>
      <p:ext uri="{BB962C8B-B14F-4D97-AF65-F5344CB8AC3E}">
        <p14:creationId xmlns:p14="http://schemas.microsoft.com/office/powerpoint/2010/main" val="102668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307201" y="764438"/>
            <a:ext cx="2789818" cy="3441022"/>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Close-up: I was also initially wrong about a suture line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520906" y="284672"/>
            <a:ext cx="5469147" cy="6378523"/>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21</a:t>
            </a:fld>
            <a:endParaRPr lang="en-US"/>
          </a:p>
        </p:txBody>
      </p:sp>
      <p:pic>
        <p:nvPicPr>
          <p:cNvPr id="3074" name="Picture 2"/>
          <p:cNvPicPr>
            <a:picLocks noChangeAspect="1" noChangeArrowheads="1"/>
          </p:cNvPicPr>
          <p:nvPr/>
        </p:nvPicPr>
        <p:blipFill>
          <a:blip r:embed="rId3" cstate="print"/>
          <a:srcRect/>
          <a:stretch>
            <a:fillRect/>
          </a:stretch>
        </p:blipFill>
        <p:spPr bwMode="auto">
          <a:xfrm rot="16200000">
            <a:off x="5100221" y="774539"/>
            <a:ext cx="6319316" cy="540859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EAA3CB0-C16E-4DB3-90C4-AFC55548F1DB}"/>
                  </a:ext>
                </a:extLst>
              </p14:cNvPr>
              <p14:cNvContentPartPr/>
              <p14:nvPr/>
            </p14:nvContentPartPr>
            <p14:xfrm>
              <a:off x="5459239" y="2605481"/>
              <a:ext cx="5425560" cy="3912480"/>
            </p14:xfrm>
          </p:contentPart>
        </mc:Choice>
        <mc:Fallback xmlns="">
          <p:pic>
            <p:nvPicPr>
              <p:cNvPr id="7" name="Ink 6">
                <a:extLst>
                  <a:ext uri="{FF2B5EF4-FFF2-40B4-BE49-F238E27FC236}">
                    <a16:creationId xmlns:a16="http://schemas.microsoft.com/office/drawing/2014/main" id="{3EAA3CB0-C16E-4DB3-90C4-AFC55548F1DB}"/>
                  </a:ext>
                </a:extLst>
              </p:cNvPr>
              <p:cNvPicPr/>
              <p:nvPr/>
            </p:nvPicPr>
            <p:blipFill>
              <a:blip r:embed="rId5"/>
              <a:stretch>
                <a:fillRect/>
              </a:stretch>
            </p:blipFill>
            <p:spPr>
              <a:xfrm>
                <a:off x="5441235" y="2587481"/>
                <a:ext cx="5461207" cy="3948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96EE1E1-F661-4221-BA51-E6459137BD27}"/>
                  </a:ext>
                </a:extLst>
              </p14:cNvPr>
              <p14:cNvContentPartPr/>
              <p14:nvPr/>
            </p14:nvContentPartPr>
            <p14:xfrm>
              <a:off x="7742719" y="1399121"/>
              <a:ext cx="1549440" cy="3011760"/>
            </p14:xfrm>
          </p:contentPart>
        </mc:Choice>
        <mc:Fallback xmlns="">
          <p:pic>
            <p:nvPicPr>
              <p:cNvPr id="9" name="Ink 8">
                <a:extLst>
                  <a:ext uri="{FF2B5EF4-FFF2-40B4-BE49-F238E27FC236}">
                    <a16:creationId xmlns:a16="http://schemas.microsoft.com/office/drawing/2014/main" id="{196EE1E1-F661-4221-BA51-E6459137BD27}"/>
                  </a:ext>
                </a:extLst>
              </p:cNvPr>
              <p:cNvPicPr/>
              <p:nvPr/>
            </p:nvPicPr>
            <p:blipFill>
              <a:blip r:embed="rId7"/>
              <a:stretch>
                <a:fillRect/>
              </a:stretch>
            </p:blipFill>
            <p:spPr>
              <a:xfrm>
                <a:off x="7724719" y="1363121"/>
                <a:ext cx="1585080" cy="3083400"/>
              </a:xfrm>
              <a:prstGeom prst="rect">
                <a:avLst/>
              </a:prstGeom>
            </p:spPr>
          </p:pic>
        </mc:Fallback>
      </mc:AlternateContent>
      <p:sp>
        <p:nvSpPr>
          <p:cNvPr id="10" name="Arrow: Right 9">
            <a:extLst>
              <a:ext uri="{FF2B5EF4-FFF2-40B4-BE49-F238E27FC236}">
                <a16:creationId xmlns:a16="http://schemas.microsoft.com/office/drawing/2014/main" id="{B62EA4FA-EEA8-4E15-B215-63AC3D40B625}"/>
              </a:ext>
            </a:extLst>
          </p:cNvPr>
          <p:cNvSpPr/>
          <p:nvPr/>
        </p:nvSpPr>
        <p:spPr>
          <a:xfrm>
            <a:off x="7878911" y="2244123"/>
            <a:ext cx="584158" cy="186939"/>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4FA694-2DB0-4AC7-ADFD-4E6EBF2184D1}"/>
              </a:ext>
            </a:extLst>
          </p:cNvPr>
          <p:cNvSpPr txBox="1"/>
          <p:nvPr/>
        </p:nvSpPr>
        <p:spPr>
          <a:xfrm>
            <a:off x="6343373" y="2150224"/>
            <a:ext cx="1518200" cy="368048"/>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My mistake</a:t>
            </a:r>
          </a:p>
        </p:txBody>
      </p:sp>
    </p:spTree>
    <p:extLst>
      <p:ext uri="{BB962C8B-B14F-4D97-AF65-F5344CB8AC3E}">
        <p14:creationId xmlns:p14="http://schemas.microsoft.com/office/powerpoint/2010/main" val="213337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825015" y="1459150"/>
            <a:ext cx="3377335" cy="2870578"/>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X-ray of the autopsy  fragments: metal debris  is circled</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201729" y="779533"/>
            <a:ext cx="5469147" cy="5500498"/>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22</a:t>
            </a:fld>
            <a:endParaRPr lang="en-US"/>
          </a:p>
        </p:txBody>
      </p:sp>
      <p:pic>
        <p:nvPicPr>
          <p:cNvPr id="8194" name="Picture 2"/>
          <p:cNvPicPr>
            <a:picLocks noChangeAspect="1" noChangeArrowheads="1"/>
          </p:cNvPicPr>
          <p:nvPr/>
        </p:nvPicPr>
        <p:blipFill>
          <a:blip r:embed="rId3" cstate="print"/>
          <a:srcRect/>
          <a:stretch>
            <a:fillRect/>
          </a:stretch>
        </p:blipFill>
        <p:spPr bwMode="auto">
          <a:xfrm>
            <a:off x="5238570" y="779533"/>
            <a:ext cx="5403899" cy="5491869"/>
          </a:xfrm>
          <a:prstGeom prst="rect">
            <a:avLst/>
          </a:prstGeom>
          <a:noFill/>
          <a:ln w="9525">
            <a:solidFill>
              <a:schemeClr val="accent2">
                <a:lumMod val="50000"/>
              </a:schemeClr>
            </a:solidFill>
            <a:miter lim="800000"/>
            <a:headEnd/>
            <a:tailEnd/>
          </a:ln>
        </p:spPr>
      </p:pic>
    </p:spTree>
    <p:extLst>
      <p:ext uri="{BB962C8B-B14F-4D97-AF65-F5344CB8AC3E}">
        <p14:creationId xmlns:p14="http://schemas.microsoft.com/office/powerpoint/2010/main" val="102668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779041" y="234999"/>
            <a:ext cx="8043689" cy="1032870"/>
          </a:xfrm>
          <a:solidFill>
            <a:srgbClr val="FFFF00"/>
          </a:solidFill>
          <a:ln w="76200">
            <a:solidFill>
              <a:schemeClr val="tx1"/>
            </a:solidFill>
          </a:ln>
        </p:spPr>
        <p:txBody>
          <a:bodyPr>
            <a:normAutofit fontScale="90000"/>
          </a:bodyPr>
          <a:lstStyle/>
          <a:p>
            <a:r>
              <a:rPr lang="en-US" sz="3600" dirty="0">
                <a:latin typeface="Arial" panose="020B0604020202020204" pitchFamily="34" charset="0"/>
                <a:cs typeface="Arial" panose="020B0604020202020204" pitchFamily="34" charset="0"/>
              </a:rPr>
              <a:t>HF: </a:t>
            </a:r>
            <a:r>
              <a:rPr lang="en-US" sz="3600" u="sng" dirty="0">
                <a:latin typeface="Arial" panose="020B0604020202020204" pitchFamily="34" charset="0"/>
                <a:cs typeface="Arial" panose="020B0604020202020204" pitchFamily="34" charset="0"/>
              </a:rPr>
              <a:t>Two</a:t>
            </a:r>
            <a:r>
              <a:rPr lang="en-US" sz="3600" dirty="0">
                <a:latin typeface="Arial" panose="020B0604020202020204" pitchFamily="34" charset="0"/>
                <a:cs typeface="Arial" panose="020B0604020202020204" pitchFamily="34" charset="0"/>
              </a:rPr>
              <a:t> sites of metallic debris! Did Angel mean to suggest </a:t>
            </a:r>
            <a:r>
              <a:rPr lang="en-US" sz="3600" u="sng" dirty="0">
                <a:latin typeface="Arial" panose="020B0604020202020204" pitchFamily="34" charset="0"/>
                <a:cs typeface="Arial" panose="020B0604020202020204" pitchFamily="34" charset="0"/>
              </a:rPr>
              <a:t>both</a:t>
            </a:r>
            <a:r>
              <a:rPr lang="en-US" sz="3600" dirty="0">
                <a:latin typeface="Arial" panose="020B0604020202020204" pitchFamily="34" charset="0"/>
                <a:cs typeface="Arial" panose="020B0604020202020204" pitchFamily="34" charset="0"/>
              </a:rPr>
              <a:t> an entry and an exit?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811295" y="1507790"/>
            <a:ext cx="6191441" cy="5233140"/>
          </a:xfrm>
          <a:solidFill>
            <a:schemeClr val="accent6">
              <a:lumMod val="20000"/>
              <a:lumOff val="80000"/>
            </a:schemeClr>
          </a:solidFill>
          <a:ln w="76200">
            <a:solidFill>
              <a:schemeClr val="accent2">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David W. Mantik</a:t>
            </a:r>
          </a:p>
          <a:p>
            <a:r>
              <a:rPr lang="en-US" sz="3600" dirty="0">
                <a:solidFill>
                  <a:schemeClr val="accent6">
                    <a:lumMod val="75000"/>
                  </a:schemeClr>
                </a:solidFill>
                <a:latin typeface="Arial" panose="020B0604020202020204" pitchFamily="34" charset="0"/>
                <a:cs typeface="Arial" panose="020B0604020202020204" pitchFamily="34" charset="0"/>
              </a:rPr>
              <a:t>JFK Assassination Conference </a:t>
            </a:r>
          </a:p>
          <a:p>
            <a:r>
              <a:rPr lang="en-US" sz="3600" dirty="0">
                <a:solidFill>
                  <a:schemeClr val="accent6">
                    <a:lumMod val="75000"/>
                  </a:schemeClr>
                </a:solidFill>
                <a:latin typeface="Arial" panose="020B0604020202020204" pitchFamily="34" charset="0"/>
                <a:cs typeface="Arial" panose="020B0604020202020204" pitchFamily="34" charset="0"/>
              </a:rPr>
              <a:t>November 17-18, 2018</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23</a:t>
            </a:fld>
            <a:endParaRPr lang="en-US"/>
          </a:p>
        </p:txBody>
      </p:sp>
      <p:pic>
        <p:nvPicPr>
          <p:cNvPr id="5" name="Picture 4">
            <a:extLst>
              <a:ext uri="{FF2B5EF4-FFF2-40B4-BE49-F238E27FC236}">
                <a16:creationId xmlns:a16="http://schemas.microsoft.com/office/drawing/2014/main" id="{5342778F-C452-4B76-880D-23412AE416A0}"/>
              </a:ext>
            </a:extLst>
          </p:cNvPr>
          <p:cNvPicPr>
            <a:picLocks noChangeAspect="1"/>
          </p:cNvPicPr>
          <p:nvPr/>
        </p:nvPicPr>
        <p:blipFill>
          <a:blip r:embed="rId3" cstate="print"/>
          <a:stretch>
            <a:fillRect/>
          </a:stretch>
        </p:blipFill>
        <p:spPr>
          <a:xfrm>
            <a:off x="2858823" y="1551563"/>
            <a:ext cx="6075519" cy="5145593"/>
          </a:xfrm>
          <a:prstGeom prst="rect">
            <a:avLst/>
          </a:prstGeom>
        </p:spPr>
      </p:pic>
      <p:sp>
        <p:nvSpPr>
          <p:cNvPr id="6" name="TextBox 5">
            <a:extLst>
              <a:ext uri="{FF2B5EF4-FFF2-40B4-BE49-F238E27FC236}">
                <a16:creationId xmlns:a16="http://schemas.microsoft.com/office/drawing/2014/main" id="{8A849EFA-C9BB-459E-824A-E837988E42CB}"/>
              </a:ext>
            </a:extLst>
          </p:cNvPr>
          <p:cNvSpPr txBox="1"/>
          <p:nvPr/>
        </p:nvSpPr>
        <p:spPr>
          <a:xfrm>
            <a:off x="3754877" y="4408383"/>
            <a:ext cx="1342417" cy="646331"/>
          </a:xfrm>
          <a:prstGeom prst="rect">
            <a:avLst/>
          </a:prstGeom>
          <a:solidFill>
            <a:schemeClr val="accent1">
              <a:lumMod val="20000"/>
              <a:lumOff val="80000"/>
            </a:schemeClr>
          </a:solidFill>
          <a:ln w="28575">
            <a:solidFill>
              <a:schemeClr val="accent5">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Angel’s suture line</a:t>
            </a:r>
          </a:p>
        </p:txBody>
      </p:sp>
      <p:sp>
        <p:nvSpPr>
          <p:cNvPr id="7" name="Arrow: Right 6">
            <a:extLst>
              <a:ext uri="{FF2B5EF4-FFF2-40B4-BE49-F238E27FC236}">
                <a16:creationId xmlns:a16="http://schemas.microsoft.com/office/drawing/2014/main" id="{BA656C6B-5E76-4149-9DA6-7E932E682B49}"/>
              </a:ext>
            </a:extLst>
          </p:cNvPr>
          <p:cNvSpPr/>
          <p:nvPr/>
        </p:nvSpPr>
        <p:spPr>
          <a:xfrm rot="6942486">
            <a:off x="4281641" y="5117232"/>
            <a:ext cx="422383" cy="1019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33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96371" y="3429000"/>
            <a:ext cx="9249708" cy="2140085"/>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2">
                    <a:lumMod val="50000"/>
                  </a:schemeClr>
                </a:solidFill>
                <a:latin typeface="Arial" panose="020B0604020202020204" pitchFamily="34" charset="0"/>
                <a:cs typeface="Arial" panose="020B0604020202020204" pitchFamily="34" charset="0"/>
              </a:rPr>
              <a:t>She has been depressed since she began seeing me in 1993.</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24</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6836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293555" y="185501"/>
            <a:ext cx="8747339" cy="700888"/>
          </a:xfrm>
          <a:solidFill>
            <a:srgbClr val="FFFF00"/>
          </a:solidFill>
          <a:ln w="76200">
            <a:solidFill>
              <a:schemeClr val="tx1"/>
            </a:solidFill>
          </a:ln>
        </p:spPr>
        <p:txBody>
          <a:bodyPr>
            <a:noAutofit/>
          </a:bodyPr>
          <a:lstStyle/>
          <a:p>
            <a:r>
              <a:rPr lang="en-US" sz="3600" dirty="0">
                <a:latin typeface="Arial" panose="020B0604020202020204" pitchFamily="34" charset="0"/>
                <a:cs typeface="Arial" panose="020B0604020202020204" pitchFamily="34" charset="0"/>
              </a:rPr>
              <a:t>HF—the metallic debris is on the </a:t>
            </a:r>
            <a:r>
              <a:rPr lang="en-US" sz="3600" u="sng" dirty="0">
                <a:latin typeface="Arial" panose="020B0604020202020204" pitchFamily="34" charset="0"/>
                <a:cs typeface="Arial" panose="020B0604020202020204" pitchFamily="34" charset="0"/>
              </a:rPr>
              <a:t>outside</a:t>
            </a:r>
            <a:r>
              <a:rPr lang="en-US" sz="36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25</a:t>
            </a:fld>
            <a:endParaRPr lang="en-US"/>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591804" y="1245139"/>
            <a:ext cx="9663098" cy="4924157"/>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351F49B-261D-419B-920D-71786A25E5D6}"/>
              </a:ext>
            </a:extLst>
          </p:cNvPr>
          <p:cNvPicPr>
            <a:picLocks noChangeAspect="1"/>
          </p:cNvPicPr>
          <p:nvPr/>
        </p:nvPicPr>
        <p:blipFill>
          <a:blip r:embed="rId3" cstate="print"/>
          <a:stretch>
            <a:fillRect/>
          </a:stretch>
        </p:blipFill>
        <p:spPr>
          <a:xfrm>
            <a:off x="1635579" y="1284050"/>
            <a:ext cx="9575547" cy="4846334"/>
          </a:xfrm>
          <a:prstGeom prst="rect">
            <a:avLst/>
          </a:prstGeom>
        </p:spPr>
      </p:pic>
      <p:sp>
        <p:nvSpPr>
          <p:cNvPr id="6" name="TextBox 5">
            <a:extLst>
              <a:ext uri="{FF2B5EF4-FFF2-40B4-BE49-F238E27FC236}">
                <a16:creationId xmlns:a16="http://schemas.microsoft.com/office/drawing/2014/main" id="{35C0201C-E609-4497-8A29-2E53229CB868}"/>
              </a:ext>
            </a:extLst>
          </p:cNvPr>
          <p:cNvSpPr txBox="1"/>
          <p:nvPr/>
        </p:nvSpPr>
        <p:spPr>
          <a:xfrm>
            <a:off x="3083669" y="1585768"/>
            <a:ext cx="1887166" cy="369332"/>
          </a:xfrm>
          <a:prstGeom prst="rect">
            <a:avLst/>
          </a:prstGeom>
          <a:solidFill>
            <a:schemeClr val="bg2"/>
          </a:solidFill>
          <a:ln w="28575">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Exterior Surface</a:t>
            </a:r>
          </a:p>
        </p:txBody>
      </p:sp>
      <p:sp>
        <p:nvSpPr>
          <p:cNvPr id="7" name="TextBox 6">
            <a:extLst>
              <a:ext uri="{FF2B5EF4-FFF2-40B4-BE49-F238E27FC236}">
                <a16:creationId xmlns:a16="http://schemas.microsoft.com/office/drawing/2014/main" id="{FC0D64FD-DC98-43E0-B494-574B5022C35B}"/>
              </a:ext>
            </a:extLst>
          </p:cNvPr>
          <p:cNvSpPr txBox="1"/>
          <p:nvPr/>
        </p:nvSpPr>
        <p:spPr>
          <a:xfrm>
            <a:off x="7546636" y="1585768"/>
            <a:ext cx="1809345" cy="369332"/>
          </a:xfrm>
          <a:prstGeom prst="rect">
            <a:avLst/>
          </a:prstGeom>
          <a:solidFill>
            <a:schemeClr val="bg2"/>
          </a:solidFill>
          <a:ln w="28575">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Interior Surface</a:t>
            </a:r>
          </a:p>
        </p:txBody>
      </p:sp>
      <p:sp>
        <p:nvSpPr>
          <p:cNvPr id="5" name="TextBox 4">
            <a:extLst>
              <a:ext uri="{FF2B5EF4-FFF2-40B4-BE49-F238E27FC236}">
                <a16:creationId xmlns:a16="http://schemas.microsoft.com/office/drawing/2014/main" id="{F4AD8C37-0DF7-45FD-B634-15F23CA3114D}"/>
              </a:ext>
            </a:extLst>
          </p:cNvPr>
          <p:cNvSpPr txBox="1"/>
          <p:nvPr/>
        </p:nvSpPr>
        <p:spPr>
          <a:xfrm>
            <a:off x="5758772" y="4742715"/>
            <a:ext cx="1070044" cy="646331"/>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Metallic </a:t>
            </a:r>
          </a:p>
          <a:p>
            <a:r>
              <a:rPr lang="en-US" dirty="0">
                <a:latin typeface="Arial" panose="020B0604020202020204" pitchFamily="34" charset="0"/>
                <a:cs typeface="Arial" panose="020B0604020202020204" pitchFamily="34" charset="0"/>
              </a:rPr>
              <a:t>smear</a:t>
            </a:r>
          </a:p>
        </p:txBody>
      </p:sp>
      <p:sp>
        <p:nvSpPr>
          <p:cNvPr id="9" name="Arrow: Left 8">
            <a:extLst>
              <a:ext uri="{FF2B5EF4-FFF2-40B4-BE49-F238E27FC236}">
                <a16:creationId xmlns:a16="http://schemas.microsoft.com/office/drawing/2014/main" id="{1828F3AE-3C41-4EBA-BC7E-FC0DF223C7C9}"/>
              </a:ext>
            </a:extLst>
          </p:cNvPr>
          <p:cNvSpPr/>
          <p:nvPr/>
        </p:nvSpPr>
        <p:spPr>
          <a:xfrm>
            <a:off x="5311301" y="4988060"/>
            <a:ext cx="447471" cy="15564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BC004B6-77F6-4802-9901-3431CCB7A905}"/>
              </a:ext>
            </a:extLst>
          </p:cNvPr>
          <p:cNvSpPr/>
          <p:nvPr/>
        </p:nvSpPr>
        <p:spPr>
          <a:xfrm>
            <a:off x="6858000" y="4978333"/>
            <a:ext cx="573933" cy="15564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22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776762" y="511277"/>
            <a:ext cx="8291470" cy="1258531"/>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The metallic smear is on the </a:t>
            </a:r>
            <a:r>
              <a:rPr lang="en-US" sz="4400" u="sng" dirty="0">
                <a:latin typeface="Arial" panose="020B0604020202020204" pitchFamily="34" charset="0"/>
                <a:cs typeface="Arial" panose="020B0604020202020204" pitchFamily="34" charset="0"/>
              </a:rPr>
              <a:t>outside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373626" y="1999485"/>
            <a:ext cx="11466440" cy="3939402"/>
          </a:xfrm>
          <a:solidFill>
            <a:schemeClr val="accent6">
              <a:lumMod val="20000"/>
              <a:lumOff val="80000"/>
            </a:schemeClr>
          </a:solidFill>
          <a:ln w="76200">
            <a:solidFill>
              <a:schemeClr val="accent6">
                <a:lumMod val="50000"/>
              </a:schemeClr>
            </a:solidFill>
          </a:ln>
        </p:spPr>
        <p:txBody>
          <a:bodyPr>
            <a:normAutofit lnSpcReduction="10000"/>
          </a:bodyPr>
          <a:lstStyle/>
          <a:p>
            <a:endParaRPr lang="en-US" sz="32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This clearly implies a bullet </a:t>
            </a:r>
            <a:r>
              <a:rPr lang="en-US" sz="3200" u="sng" dirty="0">
                <a:latin typeface="Arial" panose="020B0604020202020204" pitchFamily="34" charset="0"/>
                <a:cs typeface="Arial" panose="020B0604020202020204" pitchFamily="34" charset="0"/>
              </a:rPr>
              <a:t>entry.</a:t>
            </a:r>
            <a:endParaRPr lang="en-US" sz="32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A parietal site for HF implies a bullet </a:t>
            </a:r>
            <a:r>
              <a:rPr lang="en-US" sz="3200" u="sng" dirty="0">
                <a:latin typeface="Arial" panose="020B0604020202020204" pitchFamily="34" charset="0"/>
                <a:cs typeface="Arial" panose="020B0604020202020204" pitchFamily="34" charset="0"/>
              </a:rPr>
              <a:t>entry near the top of the head.</a:t>
            </a:r>
            <a:r>
              <a:rPr lang="en-US" sz="3200" dirty="0">
                <a:latin typeface="Arial" panose="020B0604020202020204" pitchFamily="34" charset="0"/>
                <a:cs typeface="Arial" panose="020B0604020202020204" pitchFamily="34" charset="0"/>
              </a:rPr>
              <a:t> This is not the cowlick area.</a:t>
            </a: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But the parietal supporters never explain how this is possible—just try asking them!</a:t>
            </a: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But if the bullet entered at </a:t>
            </a:r>
            <a:r>
              <a:rPr lang="en-US" sz="3200" dirty="0" err="1">
                <a:latin typeface="Arial" panose="020B0604020202020204" pitchFamily="34" charset="0"/>
                <a:cs typeface="Arial" panose="020B0604020202020204" pitchFamily="34" charset="0"/>
              </a:rPr>
              <a:t>Humes’s</a:t>
            </a:r>
            <a:r>
              <a:rPr lang="en-US" sz="3200" dirty="0">
                <a:latin typeface="Arial" panose="020B0604020202020204" pitchFamily="34" charset="0"/>
                <a:cs typeface="Arial" panose="020B0604020202020204" pitchFamily="34" charset="0"/>
              </a:rPr>
              <a:t> EOP site, then everything fits: the smear is naturally on the </a:t>
            </a:r>
            <a:r>
              <a:rPr lang="en-US" sz="3200" u="sng" dirty="0">
                <a:latin typeface="Arial" panose="020B0604020202020204" pitchFamily="34" charset="0"/>
                <a:cs typeface="Arial" panose="020B0604020202020204" pitchFamily="34" charset="0"/>
              </a:rPr>
              <a:t>outside</a:t>
            </a:r>
            <a:r>
              <a:rPr lang="en-US" sz="3200" dirty="0">
                <a:latin typeface="Arial" panose="020B0604020202020204" pitchFamily="34" charset="0"/>
                <a:cs typeface="Arial" panose="020B0604020202020204" pitchFamily="34" charset="0"/>
              </a:rPr>
              <a:t>.</a:t>
            </a:r>
          </a:p>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26</a:t>
            </a:fld>
            <a:endParaRPr lang="en-US"/>
          </a:p>
        </p:txBody>
      </p:sp>
    </p:spTree>
    <p:extLst>
      <p:ext uri="{BB962C8B-B14F-4D97-AF65-F5344CB8AC3E}">
        <p14:creationId xmlns:p14="http://schemas.microsoft.com/office/powerpoint/2010/main" val="126545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686088" y="598109"/>
            <a:ext cx="9006926" cy="819395"/>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Cerebellum was visible via the HF hole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686088" y="1788675"/>
            <a:ext cx="9096793" cy="4951378"/>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Insert </a:t>
            </a:r>
            <a:r>
              <a:rPr lang="en-US" sz="3600" dirty="0" err="1">
                <a:solidFill>
                  <a:schemeClr val="accent6">
                    <a:lumMod val="75000"/>
                  </a:schemeClr>
                </a:solidFill>
                <a:latin typeface="Arial" panose="020B0604020202020204" pitchFamily="34" charset="0"/>
                <a:cs typeface="Arial" panose="020B0604020202020204" pitchFamily="34" charset="0"/>
              </a:rPr>
              <a:t>Groden</a:t>
            </a:r>
            <a:r>
              <a:rPr lang="en-US" sz="3600" dirty="0">
                <a:solidFill>
                  <a:schemeClr val="accent6">
                    <a:lumMod val="75000"/>
                  </a:schemeClr>
                </a:solidFill>
                <a:latin typeface="Arial" panose="020B0604020202020204" pitchFamily="34" charset="0"/>
                <a:cs typeface="Arial" panose="020B0604020202020204" pitchFamily="34" charset="0"/>
              </a:rPr>
              <a:t> photo</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27</a:t>
            </a:fld>
            <a:endParaRPr lang="en-US"/>
          </a:p>
        </p:txBody>
      </p:sp>
      <p:pic>
        <p:nvPicPr>
          <p:cNvPr id="5" name="Picture 4">
            <a:extLst>
              <a:ext uri="{FF2B5EF4-FFF2-40B4-BE49-F238E27FC236}">
                <a16:creationId xmlns:a16="http://schemas.microsoft.com/office/drawing/2014/main" id="{7F686427-A29F-4BD5-918B-3F937DC8792E}"/>
              </a:ext>
            </a:extLst>
          </p:cNvPr>
          <p:cNvPicPr>
            <a:picLocks noChangeAspect="1"/>
          </p:cNvPicPr>
          <p:nvPr/>
        </p:nvPicPr>
        <p:blipFill>
          <a:blip r:embed="rId3" cstate="print"/>
          <a:stretch>
            <a:fillRect/>
          </a:stretch>
        </p:blipFill>
        <p:spPr>
          <a:xfrm>
            <a:off x="1728282" y="1865727"/>
            <a:ext cx="9012406" cy="4797274"/>
          </a:xfrm>
          <a:prstGeom prst="rect">
            <a:avLst/>
          </a:prstGeom>
        </p:spPr>
      </p:pic>
    </p:spTree>
    <p:extLst>
      <p:ext uri="{BB962C8B-B14F-4D97-AF65-F5344CB8AC3E}">
        <p14:creationId xmlns:p14="http://schemas.microsoft.com/office/powerpoint/2010/main" val="4179523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927935" y="398834"/>
            <a:ext cx="9035138" cy="883616"/>
          </a:xfrm>
          <a:solidFill>
            <a:srgbClr val="FFFF00"/>
          </a:solidFill>
          <a:ln w="76200">
            <a:solidFill>
              <a:schemeClr val="tx1"/>
            </a:solidFill>
          </a:ln>
        </p:spPr>
        <p:txBody>
          <a:bodyPr>
            <a:normAutofit/>
          </a:bodyPr>
          <a:lstStyle/>
          <a:p>
            <a:r>
              <a:rPr lang="en-US" sz="4400" u="sng" dirty="0">
                <a:latin typeface="Arial" panose="020B0604020202020204" pitchFamily="34" charset="0"/>
                <a:cs typeface="Arial" panose="020B0604020202020204" pitchFamily="34" charset="0"/>
              </a:rPr>
              <a:t>Intact</a:t>
            </a:r>
            <a:r>
              <a:rPr lang="en-US" sz="4400" dirty="0">
                <a:latin typeface="Arial" panose="020B0604020202020204" pitchFamily="34" charset="0"/>
                <a:cs typeface="Arial" panose="020B0604020202020204" pitchFamily="34" charset="0"/>
              </a:rPr>
              <a:t> Cerebellum in Brain Drawing</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3964220" y="1585610"/>
            <a:ext cx="4780945" cy="5085964"/>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28</a:t>
            </a:fld>
            <a:endParaRPr lang="en-US" dirty="0"/>
          </a:p>
        </p:txBody>
      </p:sp>
      <p:pic>
        <p:nvPicPr>
          <p:cNvPr id="5" name="Picture 4">
            <a:extLst>
              <a:ext uri="{FF2B5EF4-FFF2-40B4-BE49-F238E27FC236}">
                <a16:creationId xmlns:a16="http://schemas.microsoft.com/office/drawing/2014/main" id="{8D8FB5B2-ABD6-44C2-9CC2-B6063D09B989}"/>
              </a:ext>
            </a:extLst>
          </p:cNvPr>
          <p:cNvPicPr>
            <a:picLocks noChangeAspect="1"/>
          </p:cNvPicPr>
          <p:nvPr/>
        </p:nvPicPr>
        <p:blipFill>
          <a:blip r:embed="rId3"/>
          <a:stretch>
            <a:fillRect/>
          </a:stretch>
        </p:blipFill>
        <p:spPr>
          <a:xfrm>
            <a:off x="4003133" y="1614794"/>
            <a:ext cx="4705283" cy="5009743"/>
          </a:xfrm>
          <a:prstGeom prst="rect">
            <a:avLst/>
          </a:prstGeom>
        </p:spPr>
      </p:pic>
      <p:sp>
        <p:nvSpPr>
          <p:cNvPr id="6" name="TextBox 5">
            <a:extLst>
              <a:ext uri="{FF2B5EF4-FFF2-40B4-BE49-F238E27FC236}">
                <a16:creationId xmlns:a16="http://schemas.microsoft.com/office/drawing/2014/main" id="{7336477B-F1D6-46B3-8600-E76DB539347A}"/>
              </a:ext>
            </a:extLst>
          </p:cNvPr>
          <p:cNvSpPr txBox="1"/>
          <p:nvPr/>
        </p:nvSpPr>
        <p:spPr>
          <a:xfrm>
            <a:off x="7470841" y="6082876"/>
            <a:ext cx="185798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Cerebellum</a:t>
            </a:r>
          </a:p>
        </p:txBody>
      </p:sp>
    </p:spTree>
    <p:extLst>
      <p:ext uri="{BB962C8B-B14F-4D97-AF65-F5344CB8AC3E}">
        <p14:creationId xmlns:p14="http://schemas.microsoft.com/office/powerpoint/2010/main" val="1675170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931740" y="978257"/>
            <a:ext cx="8573293" cy="819395"/>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The dilemma faced by the HSCA</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33751" y="2498794"/>
            <a:ext cx="10120049" cy="2948695"/>
          </a:xfrm>
          <a:solidFill>
            <a:schemeClr val="accent6">
              <a:lumMod val="20000"/>
              <a:lumOff val="80000"/>
            </a:schemeClr>
          </a:solidFill>
          <a:ln w="76200">
            <a:solidFill>
              <a:schemeClr val="accent6">
                <a:lumMod val="50000"/>
              </a:schemeClr>
            </a:solidFill>
          </a:ln>
        </p:spPr>
        <p:txBody>
          <a:bodyPr>
            <a:normAutofit fontScale="77500" lnSpcReduction="20000"/>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dirty="0">
                <a:solidFill>
                  <a:schemeClr val="accent6">
                    <a:lumMod val="75000"/>
                  </a:schemeClr>
                </a:solidFill>
                <a:latin typeface="Arial" panose="020B0604020202020204" pitchFamily="34" charset="0"/>
                <a:cs typeface="Arial" panose="020B0604020202020204" pitchFamily="34" charset="0"/>
              </a:rPr>
              <a:t>The HSCA could not admit to a traumatized cerebellum, as McClelland (and many others) recalled. That is because the “brain” photos showed an </a:t>
            </a:r>
            <a:r>
              <a:rPr lang="en-US" sz="3600" u="sng" dirty="0">
                <a:solidFill>
                  <a:schemeClr val="accent6">
                    <a:lumMod val="75000"/>
                  </a:schemeClr>
                </a:solidFill>
                <a:latin typeface="Arial" panose="020B0604020202020204" pitchFamily="34" charset="0"/>
                <a:cs typeface="Arial" panose="020B0604020202020204" pitchFamily="34" charset="0"/>
              </a:rPr>
              <a:t>intact</a:t>
            </a:r>
            <a:r>
              <a:rPr lang="en-US" sz="3600" dirty="0">
                <a:solidFill>
                  <a:schemeClr val="accent6">
                    <a:lumMod val="75000"/>
                  </a:schemeClr>
                </a:solidFill>
                <a:latin typeface="Arial" panose="020B0604020202020204" pitchFamily="34" charset="0"/>
                <a:cs typeface="Arial" panose="020B0604020202020204" pitchFamily="34" charset="0"/>
              </a:rPr>
              <a:t> cerebellum.</a:t>
            </a:r>
          </a:p>
          <a:p>
            <a:pPr marL="571500" indent="-571500" algn="l">
              <a:buFont typeface="Arial" panose="020B0604020202020204" pitchFamily="34" charset="0"/>
              <a:buChar char="•"/>
            </a:pPr>
            <a:r>
              <a:rPr lang="en-US" sz="3600" dirty="0">
                <a:solidFill>
                  <a:schemeClr val="accent6">
                    <a:lumMod val="75000"/>
                  </a:schemeClr>
                </a:solidFill>
                <a:latin typeface="Arial" panose="020B0604020202020204" pitchFamily="34" charset="0"/>
                <a:cs typeface="Arial" panose="020B0604020202020204" pitchFamily="34" charset="0"/>
              </a:rPr>
              <a:t>So the entry wound absolutely had to be elevated (to the “red spot”)</a:t>
            </a:r>
          </a:p>
          <a:p>
            <a:pPr marL="571500" indent="-571500" algn="l">
              <a:buFont typeface="Arial" panose="020B0604020202020204" pitchFamily="34" charset="0"/>
              <a:buChar char="•"/>
            </a:pPr>
            <a:r>
              <a:rPr lang="en-US" sz="3600" dirty="0">
                <a:solidFill>
                  <a:schemeClr val="accent6">
                    <a:lumMod val="75000"/>
                  </a:schemeClr>
                </a:solidFill>
                <a:latin typeface="Arial" panose="020B0604020202020204" pitchFamily="34" charset="0"/>
                <a:cs typeface="Arial" panose="020B0604020202020204" pitchFamily="34" charset="0"/>
              </a:rPr>
              <a:t>And </a:t>
            </a:r>
            <a:r>
              <a:rPr lang="en-US" sz="3600" u="sng" dirty="0">
                <a:solidFill>
                  <a:schemeClr val="accent6">
                    <a:lumMod val="75000"/>
                  </a:schemeClr>
                </a:solidFill>
                <a:latin typeface="Arial" panose="020B0604020202020204" pitchFamily="34" charset="0"/>
                <a:cs typeface="Arial" panose="020B0604020202020204" pitchFamily="34" charset="0"/>
              </a:rPr>
              <a:t>all</a:t>
            </a:r>
            <a:r>
              <a:rPr lang="en-US" sz="3600" dirty="0">
                <a:solidFill>
                  <a:schemeClr val="accent6">
                    <a:lumMod val="75000"/>
                  </a:schemeClr>
                </a:solidFill>
                <a:latin typeface="Arial" panose="020B0604020202020204" pitchFamily="34" charset="0"/>
                <a:cs typeface="Arial" panose="020B0604020202020204" pitchFamily="34" charset="0"/>
              </a:rPr>
              <a:t> the witnesses to the big posterior hole had to be discredited</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29</a:t>
            </a:fld>
            <a:endParaRPr lang="en-US"/>
          </a:p>
        </p:txBody>
      </p:sp>
    </p:spTree>
    <p:extLst>
      <p:ext uri="{BB962C8B-B14F-4D97-AF65-F5344CB8AC3E}">
        <p14:creationId xmlns:p14="http://schemas.microsoft.com/office/powerpoint/2010/main" val="280610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524000" y="1439693"/>
            <a:ext cx="9147243" cy="1050587"/>
          </a:xfrm>
          <a:solidFill>
            <a:srgbClr val="FFFF00"/>
          </a:solidFill>
          <a:ln w="76200">
            <a:solidFill>
              <a:schemeClr val="tx1"/>
            </a:solidFill>
          </a:ln>
        </p:spPr>
        <p:txBody>
          <a:bodyPr>
            <a:normAutofit/>
          </a:bodyPr>
          <a:lstStyle/>
          <a:p>
            <a:r>
              <a:rPr lang="en-US" dirty="0">
                <a:latin typeface="Arial" panose="020B0604020202020204" pitchFamily="34" charset="0"/>
                <a:cs typeface="Arial" panose="020B0604020202020204" pitchFamily="34" charset="0"/>
              </a:rPr>
              <a:t>The Harper Fragment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442718" y="3336587"/>
            <a:ext cx="9520353" cy="1937756"/>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David W. Mantik</a:t>
            </a:r>
          </a:p>
          <a:p>
            <a:r>
              <a:rPr lang="en-US" sz="3600" dirty="0">
                <a:solidFill>
                  <a:schemeClr val="accent6">
                    <a:lumMod val="75000"/>
                  </a:schemeClr>
                </a:solidFill>
                <a:latin typeface="Arial" panose="020B0604020202020204" pitchFamily="34" charset="0"/>
                <a:cs typeface="Arial" panose="020B0604020202020204" pitchFamily="34" charset="0"/>
              </a:rPr>
              <a:t>JFK Assassination Conference </a:t>
            </a:r>
          </a:p>
          <a:p>
            <a:r>
              <a:rPr lang="en-US" sz="3600" dirty="0">
                <a:solidFill>
                  <a:schemeClr val="accent6">
                    <a:lumMod val="75000"/>
                  </a:schemeClr>
                </a:solidFill>
                <a:latin typeface="Arial" panose="020B0604020202020204" pitchFamily="34" charset="0"/>
                <a:cs typeface="Arial" panose="020B0604020202020204" pitchFamily="34" charset="0"/>
              </a:rPr>
              <a:t>November 17-18, 2018</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a:t>
            </a:fld>
            <a:endParaRPr lang="en-US"/>
          </a:p>
        </p:txBody>
      </p:sp>
    </p:spTree>
    <p:extLst>
      <p:ext uri="{BB962C8B-B14F-4D97-AF65-F5344CB8AC3E}">
        <p14:creationId xmlns:p14="http://schemas.microsoft.com/office/powerpoint/2010/main" val="79191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882579" y="1040860"/>
            <a:ext cx="2531830" cy="3570052"/>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clues to an  occipital hole– per </a:t>
            </a:r>
            <a:r>
              <a:rPr lang="en-US" sz="4400" dirty="0" err="1">
                <a:latin typeface="Arial" panose="020B0604020202020204" pitchFamily="34" charset="0"/>
                <a:cs typeface="Arial" panose="020B0604020202020204" pitchFamily="34" charset="0"/>
              </a:rPr>
              <a:t>Groden</a:t>
            </a:r>
            <a:r>
              <a:rPr lang="en-US" sz="4400" dirty="0">
                <a:latin typeface="Arial" panose="020B0604020202020204" pitchFamily="34" charset="0"/>
                <a:cs typeface="Arial" panose="020B0604020202020204" pitchFamily="34" charset="0"/>
              </a:rPr>
              <a:t> photos.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167282" y="194893"/>
            <a:ext cx="7778284" cy="6420734"/>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Insert </a:t>
            </a:r>
            <a:r>
              <a:rPr lang="en-US" sz="3600" dirty="0" err="1">
                <a:solidFill>
                  <a:schemeClr val="accent6">
                    <a:lumMod val="75000"/>
                  </a:schemeClr>
                </a:solidFill>
                <a:latin typeface="Arial" panose="020B0604020202020204" pitchFamily="34" charset="0"/>
                <a:cs typeface="Arial" panose="020B0604020202020204" pitchFamily="34" charset="0"/>
              </a:rPr>
              <a:t>Groden</a:t>
            </a:r>
            <a:r>
              <a:rPr lang="en-US" sz="3600" dirty="0">
                <a:solidFill>
                  <a:schemeClr val="accent6">
                    <a:lumMod val="75000"/>
                  </a:schemeClr>
                </a:solidFill>
                <a:latin typeface="Arial" panose="020B0604020202020204" pitchFamily="34" charset="0"/>
                <a:cs typeface="Arial" panose="020B0604020202020204" pitchFamily="34" charset="0"/>
              </a:rPr>
              <a:t> photo</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30</a:t>
            </a:fld>
            <a:endParaRPr lang="en-US"/>
          </a:p>
        </p:txBody>
      </p:sp>
      <p:pic>
        <p:nvPicPr>
          <p:cNvPr id="5" name="Picture 4">
            <a:extLst>
              <a:ext uri="{FF2B5EF4-FFF2-40B4-BE49-F238E27FC236}">
                <a16:creationId xmlns:a16="http://schemas.microsoft.com/office/drawing/2014/main" id="{CDB27C1C-7323-46B4-AE9B-8BA6ACC221BD}"/>
              </a:ext>
            </a:extLst>
          </p:cNvPr>
          <p:cNvPicPr>
            <a:picLocks noChangeAspect="1"/>
          </p:cNvPicPr>
          <p:nvPr/>
        </p:nvPicPr>
        <p:blipFill>
          <a:blip r:embed="rId3" cstate="print"/>
          <a:stretch>
            <a:fillRect/>
          </a:stretch>
        </p:blipFill>
        <p:spPr>
          <a:xfrm>
            <a:off x="4215922" y="242373"/>
            <a:ext cx="7642095" cy="6373254"/>
          </a:xfrm>
          <a:prstGeom prst="rect">
            <a:avLst/>
          </a:prstGeom>
        </p:spPr>
      </p:pic>
    </p:spTree>
    <p:extLst>
      <p:ext uri="{BB962C8B-B14F-4D97-AF65-F5344CB8AC3E}">
        <p14:creationId xmlns:p14="http://schemas.microsoft.com/office/powerpoint/2010/main" val="1392770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031132" y="651754"/>
            <a:ext cx="9883301" cy="1770434"/>
          </a:xfrm>
          <a:solidFill>
            <a:srgbClr val="FFFF00"/>
          </a:solidFill>
          <a:ln w="76200">
            <a:solidFill>
              <a:schemeClr val="tx1"/>
            </a:solidFill>
          </a:ln>
        </p:spPr>
        <p:txBody>
          <a:bodyPr>
            <a:normAutofit fontScale="90000"/>
          </a:bodyPr>
          <a:lstStyle/>
          <a:p>
            <a:r>
              <a:rPr lang="en-US" dirty="0">
                <a:latin typeface="Arial" panose="020B0604020202020204" pitchFamily="34" charset="0"/>
                <a:cs typeface="Arial" panose="020B0604020202020204" pitchFamily="34" charset="0"/>
              </a:rPr>
              <a:t>John Ebersole, the autopsy radiologist: “big” occipital hole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638354" y="3019246"/>
            <a:ext cx="10918105" cy="3488558"/>
          </a:xfrm>
          <a:solidFill>
            <a:schemeClr val="accent6">
              <a:lumMod val="20000"/>
              <a:lumOff val="80000"/>
            </a:schemeClr>
          </a:solidFill>
          <a:ln w="76200">
            <a:solidFill>
              <a:schemeClr val="accent6">
                <a:lumMod val="50000"/>
              </a:schemeClr>
            </a:solidFill>
          </a:ln>
        </p:spPr>
        <p:txBody>
          <a:bodyPr>
            <a:normAutofit fontScale="85000" lnSpcReduction="20000"/>
          </a:bodyPr>
          <a:lstStyle/>
          <a:p>
            <a:pPr marL="571500" indent="-571500" algn="l">
              <a:buFont typeface="Arial" panose="020B0604020202020204" pitchFamily="34" charset="0"/>
              <a:buChar char="•"/>
            </a:pPr>
            <a:endParaRPr lang="en-US" sz="3600" dirty="0">
              <a:solidFill>
                <a:schemeClr val="accent6">
                  <a:lumMod val="50000"/>
                </a:schemeClr>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He viewed the X-rays—so he knew where bone was missing </a:t>
            </a:r>
            <a:r>
              <a:rPr lang="en-US" sz="3600" u="sng" dirty="0">
                <a:solidFill>
                  <a:schemeClr val="accent6">
                    <a:lumMod val="50000"/>
                  </a:schemeClr>
                </a:solidFill>
                <a:latin typeface="Arial" panose="020B0604020202020204" pitchFamily="34" charset="0"/>
                <a:cs typeface="Arial" panose="020B0604020202020204" pitchFamily="34" charset="0"/>
              </a:rPr>
              <a:t>on the X-rays!</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He told me that he saw a “big” hole in the occiput </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He told the HSCA (1978) that the wound was “occipital”</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After a large bone fragment arrived at the autopsy, he concluded that it must have come from the occiput (so he obviously knew that occipital bone was missing)</a:t>
            </a:r>
          </a:p>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a:xfrm>
            <a:off x="8610600" y="6364976"/>
            <a:ext cx="2743200" cy="365125"/>
          </a:xfrm>
        </p:spPr>
        <p:txBody>
          <a:bodyPr/>
          <a:lstStyle/>
          <a:p>
            <a:fld id="{CE856B0C-4C9E-499A-B54E-F6F08DB39470}" type="slidenum">
              <a:rPr lang="en-US" smtClean="0"/>
              <a:pPr/>
              <a:t>31</a:t>
            </a:fld>
            <a:endParaRPr lang="en-US"/>
          </a:p>
        </p:txBody>
      </p:sp>
    </p:spTree>
    <p:extLst>
      <p:ext uri="{BB962C8B-B14F-4D97-AF65-F5344CB8AC3E}">
        <p14:creationId xmlns:p14="http://schemas.microsoft.com/office/powerpoint/2010/main" val="804776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96371" y="3429000"/>
            <a:ext cx="9249708" cy="2140085"/>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2">
                    <a:lumMod val="50000"/>
                  </a:schemeClr>
                </a:solidFill>
                <a:latin typeface="Arial" panose="020B0604020202020204" pitchFamily="34" charset="0"/>
                <a:cs typeface="Arial" panose="020B0604020202020204" pitchFamily="34" charset="0"/>
              </a:rPr>
              <a:t>Rectal examination revealed a normal size thyroid.</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32</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62495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955261" y="554475"/>
            <a:ext cx="8822986" cy="1527581"/>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HF: </a:t>
            </a:r>
            <a:r>
              <a:rPr lang="en-US" sz="4400" u="sng" dirty="0">
                <a:latin typeface="Arial" panose="020B0604020202020204" pitchFamily="34" charset="0"/>
                <a:cs typeface="Arial" panose="020B0604020202020204" pitchFamily="34" charset="0"/>
              </a:rPr>
              <a:t>Three</a:t>
            </a:r>
            <a:r>
              <a:rPr lang="en-US" sz="4400" dirty="0">
                <a:latin typeface="Arial" panose="020B0604020202020204" pitchFamily="34" charset="0"/>
                <a:cs typeface="Arial" panose="020B0604020202020204" pitchFamily="34" charset="0"/>
              </a:rPr>
              <a:t> Dallas pathologists held HF--and perceived occipital bone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442717" y="2684834"/>
            <a:ext cx="9666269" cy="3842426"/>
          </a:xfrm>
          <a:solidFill>
            <a:schemeClr val="accent6">
              <a:lumMod val="20000"/>
              <a:lumOff val="80000"/>
            </a:schemeClr>
          </a:solidFill>
          <a:ln w="76200">
            <a:solidFill>
              <a:schemeClr val="accent2">
                <a:lumMod val="50000"/>
              </a:schemeClr>
            </a:solidFill>
          </a:ln>
        </p:spPr>
        <p:txBody>
          <a:bodyPr>
            <a:normAutofit/>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In 1977 Andy Purdy (HSCA) interviewed Dr. A. B. Cairns</a:t>
            </a:r>
          </a:p>
          <a:p>
            <a:pPr marL="342900" indent="-342900" algn="l">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Cairns recalled that the </a:t>
            </a:r>
            <a:r>
              <a:rPr lang="en-US" dirty="0">
                <a:solidFill>
                  <a:srgbClr val="FF0000"/>
                </a:solidFill>
                <a:latin typeface="Arial" panose="020B0604020202020204" pitchFamily="34" charset="0"/>
                <a:cs typeface="Arial" panose="020B0604020202020204" pitchFamily="34" charset="0"/>
              </a:rPr>
              <a:t>“…fragment came from an area approximately 2 ½ to 3 inches above the spine area.” </a:t>
            </a:r>
          </a:p>
          <a:p>
            <a:pPr marL="342900" indent="-342900" algn="l">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It had the markings of a </a:t>
            </a:r>
          </a:p>
          <a:p>
            <a:pPr algn="l"/>
            <a:r>
              <a:rPr lang="en-US" dirty="0">
                <a:solidFill>
                  <a:schemeClr val="accent6">
                    <a:lumMod val="50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“…skull fragment from the lower </a:t>
            </a:r>
            <a:r>
              <a:rPr lang="en-US" u="sng" dirty="0">
                <a:solidFill>
                  <a:srgbClr val="FF0000"/>
                </a:solidFill>
                <a:latin typeface="Arial" panose="020B0604020202020204" pitchFamily="34" charset="0"/>
                <a:cs typeface="Arial" panose="020B0604020202020204" pitchFamily="34" charset="0"/>
              </a:rPr>
              <a:t>occipital</a:t>
            </a:r>
            <a:r>
              <a:rPr lang="en-US" dirty="0">
                <a:solidFill>
                  <a:srgbClr val="FF0000"/>
                </a:solidFill>
                <a:latin typeface="Arial" panose="020B0604020202020204" pitchFamily="34" charset="0"/>
                <a:cs typeface="Arial" panose="020B0604020202020204" pitchFamily="34" charset="0"/>
              </a:rPr>
              <a:t> area, specifically: 	suture and inner markings where blood vessels run around the 	base of the skull.” </a:t>
            </a:r>
          </a:p>
          <a:p>
            <a:pPr marL="342900" indent="-342900" algn="l">
              <a:buFont typeface="Arial" panose="020B0604020202020204" pitchFamily="34" charset="0"/>
              <a:buChar char="•"/>
            </a:pPr>
            <a:r>
              <a:rPr lang="en-US" dirty="0">
                <a:solidFill>
                  <a:schemeClr val="accent6">
                    <a:lumMod val="50000"/>
                  </a:schemeClr>
                </a:solidFill>
                <a:latin typeface="Arial" panose="020B0604020202020204" pitchFamily="34" charset="0"/>
                <a:cs typeface="Arial" panose="020B0604020202020204" pitchFamily="34" charset="0"/>
              </a:rPr>
              <a:t>He also recalled that HF derived from an area close to an entry site. </a:t>
            </a:r>
            <a:endParaRPr lang="en-US" sz="3600" dirty="0">
              <a:solidFill>
                <a:schemeClr val="accent6">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33</a:t>
            </a:fld>
            <a:endParaRPr lang="en-US"/>
          </a:p>
        </p:txBody>
      </p:sp>
    </p:spTree>
    <p:extLst>
      <p:ext uri="{BB962C8B-B14F-4D97-AF65-F5344CB8AC3E}">
        <p14:creationId xmlns:p14="http://schemas.microsoft.com/office/powerpoint/2010/main" val="3053400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306747" y="1245140"/>
            <a:ext cx="2380035" cy="2183860"/>
          </a:xfrm>
          <a:solidFill>
            <a:srgbClr val="FFFF00"/>
          </a:solidFill>
          <a:ln w="76200">
            <a:solidFill>
              <a:schemeClr val="tx1"/>
            </a:solidFill>
          </a:ln>
        </p:spPr>
        <p:txBody>
          <a:bodyPr>
            <a:normAutofit fontScale="90000"/>
          </a:bodyPr>
          <a:lstStyle/>
          <a:p>
            <a:r>
              <a:rPr lang="en-US" sz="4000" dirty="0">
                <a:latin typeface="Arial" panose="020B0604020202020204" pitchFamily="34" charset="0"/>
                <a:cs typeface="Arial" panose="020B0604020202020204" pitchFamily="34" charset="0"/>
              </a:rPr>
              <a:t>HF location per Dr. Cairns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136201" y="429932"/>
            <a:ext cx="5573952" cy="6219823"/>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David W. Mantik</a:t>
            </a:r>
          </a:p>
          <a:p>
            <a:r>
              <a:rPr lang="en-US" sz="3600" dirty="0">
                <a:solidFill>
                  <a:schemeClr val="accent6">
                    <a:lumMod val="75000"/>
                  </a:schemeClr>
                </a:solidFill>
                <a:latin typeface="Arial" panose="020B0604020202020204" pitchFamily="34" charset="0"/>
                <a:cs typeface="Arial" panose="020B0604020202020204" pitchFamily="34" charset="0"/>
              </a:rPr>
              <a:t>JFK Assassination Conference </a:t>
            </a:r>
          </a:p>
          <a:p>
            <a:r>
              <a:rPr lang="en-US" sz="3600" dirty="0">
                <a:solidFill>
                  <a:schemeClr val="accent6">
                    <a:lumMod val="75000"/>
                  </a:schemeClr>
                </a:solidFill>
                <a:latin typeface="Arial" panose="020B0604020202020204" pitchFamily="34" charset="0"/>
                <a:cs typeface="Arial" panose="020B0604020202020204" pitchFamily="34" charset="0"/>
              </a:rPr>
              <a:t>November 17-18, 2018</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34</a:t>
            </a:fld>
            <a:endParaRPr lang="en-US"/>
          </a:p>
        </p:txBody>
      </p:sp>
      <p:pic>
        <p:nvPicPr>
          <p:cNvPr id="5" name="Picture 4">
            <a:extLst>
              <a:ext uri="{FF2B5EF4-FFF2-40B4-BE49-F238E27FC236}">
                <a16:creationId xmlns:a16="http://schemas.microsoft.com/office/drawing/2014/main" id="{E11AAF1B-76B1-468F-814F-3571E15ADCC5}"/>
              </a:ext>
            </a:extLst>
          </p:cNvPr>
          <p:cNvPicPr>
            <a:picLocks noChangeAspect="1"/>
          </p:cNvPicPr>
          <p:nvPr/>
        </p:nvPicPr>
        <p:blipFill>
          <a:blip r:embed="rId3" cstate="print"/>
          <a:stretch>
            <a:fillRect/>
          </a:stretch>
        </p:blipFill>
        <p:spPr>
          <a:xfrm>
            <a:off x="5160520" y="462737"/>
            <a:ext cx="5525314" cy="6154211"/>
          </a:xfrm>
          <a:prstGeom prst="rect">
            <a:avLst/>
          </a:prstGeom>
        </p:spPr>
      </p:pic>
    </p:spTree>
    <p:extLst>
      <p:ext uri="{BB962C8B-B14F-4D97-AF65-F5344CB8AC3E}">
        <p14:creationId xmlns:p14="http://schemas.microsoft.com/office/powerpoint/2010/main" val="2437659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849332" y="2035834"/>
            <a:ext cx="2678872" cy="1455193"/>
          </a:xfrm>
          <a:solidFill>
            <a:srgbClr val="FFFF00"/>
          </a:solidFill>
          <a:ln w="76200">
            <a:solidFill>
              <a:schemeClr val="tx1"/>
            </a:solidFill>
          </a:ln>
        </p:spPr>
        <p:txBody>
          <a:bodyPr>
            <a:normAutofit fontScale="90000"/>
          </a:bodyPr>
          <a:lstStyle/>
          <a:p>
            <a:r>
              <a:rPr lang="en-US" sz="3600" dirty="0">
                <a:latin typeface="Arial" panose="020B0604020202020204" pitchFamily="34" charset="0"/>
                <a:cs typeface="Arial" panose="020B0604020202020204" pitchFamily="34" charset="0"/>
              </a:rPr>
              <a:t>HF location per Dr. Cairns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325565" y="282102"/>
            <a:ext cx="6841786" cy="6156977"/>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David W. Mantik</a:t>
            </a:r>
          </a:p>
          <a:p>
            <a:r>
              <a:rPr lang="en-US" sz="3600" dirty="0">
                <a:solidFill>
                  <a:schemeClr val="accent6">
                    <a:lumMod val="75000"/>
                  </a:schemeClr>
                </a:solidFill>
                <a:latin typeface="Arial" panose="020B0604020202020204" pitchFamily="34" charset="0"/>
                <a:cs typeface="Arial" panose="020B0604020202020204" pitchFamily="34" charset="0"/>
              </a:rPr>
              <a:t>JFK Assassination Conference </a:t>
            </a:r>
          </a:p>
          <a:p>
            <a:r>
              <a:rPr lang="en-US" sz="3600" dirty="0">
                <a:solidFill>
                  <a:schemeClr val="accent6">
                    <a:lumMod val="75000"/>
                  </a:schemeClr>
                </a:solidFill>
                <a:latin typeface="Arial" panose="020B0604020202020204" pitchFamily="34" charset="0"/>
                <a:cs typeface="Arial" panose="020B0604020202020204" pitchFamily="34" charset="0"/>
              </a:rPr>
              <a:t>November 17-18, 2018</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35</a:t>
            </a:fld>
            <a:endParaRPr lang="en-US"/>
          </a:p>
        </p:txBody>
      </p:sp>
      <p:pic>
        <p:nvPicPr>
          <p:cNvPr id="5" name="Picture 4">
            <a:extLst>
              <a:ext uri="{FF2B5EF4-FFF2-40B4-BE49-F238E27FC236}">
                <a16:creationId xmlns:a16="http://schemas.microsoft.com/office/drawing/2014/main" id="{1C5A91BE-DCAA-4DDC-B3FA-DC55D4863A5E}"/>
              </a:ext>
            </a:extLst>
          </p:cNvPr>
          <p:cNvPicPr>
            <a:picLocks noChangeAspect="1"/>
          </p:cNvPicPr>
          <p:nvPr/>
        </p:nvPicPr>
        <p:blipFill>
          <a:blip r:embed="rId3" cstate="print"/>
          <a:stretch>
            <a:fillRect/>
          </a:stretch>
        </p:blipFill>
        <p:spPr>
          <a:xfrm>
            <a:off x="4335293" y="291536"/>
            <a:ext cx="6802875" cy="6137815"/>
          </a:xfrm>
          <a:prstGeom prst="rect">
            <a:avLst/>
          </a:prstGeom>
        </p:spPr>
      </p:pic>
    </p:spTree>
    <p:extLst>
      <p:ext uri="{BB962C8B-B14F-4D97-AF65-F5344CB8AC3E}">
        <p14:creationId xmlns:p14="http://schemas.microsoft.com/office/powerpoint/2010/main" val="444367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511596" y="136523"/>
            <a:ext cx="7810756" cy="1513168"/>
          </a:xfrm>
          <a:solidFill>
            <a:srgbClr val="FFFF00"/>
          </a:solidFill>
          <a:ln w="76200">
            <a:solidFill>
              <a:schemeClr val="tx1"/>
            </a:solidFill>
          </a:ln>
        </p:spPr>
        <p:txBody>
          <a:bodyPr>
            <a:normAutofit fontScale="90000"/>
          </a:bodyPr>
          <a:lstStyle/>
          <a:p>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1993: Letter to me from Mark Crouch</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3231204" y="1999035"/>
            <a:ext cx="6044120" cy="4206535"/>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36</a:t>
            </a:fld>
            <a:endParaRPr lang="en-US" dirty="0"/>
          </a:p>
        </p:txBody>
      </p:sp>
      <p:pic>
        <p:nvPicPr>
          <p:cNvPr id="6" name="Picture 5">
            <a:extLst>
              <a:ext uri="{FF2B5EF4-FFF2-40B4-BE49-F238E27FC236}">
                <a16:creationId xmlns:a16="http://schemas.microsoft.com/office/drawing/2014/main" id="{F34E906F-766F-4785-A5AC-F27E71B80D20}"/>
              </a:ext>
            </a:extLst>
          </p:cNvPr>
          <p:cNvPicPr/>
          <p:nvPr/>
        </p:nvPicPr>
        <p:blipFill>
          <a:blip r:embed="rId3"/>
          <a:stretch>
            <a:fillRect/>
          </a:stretch>
        </p:blipFill>
        <p:spPr>
          <a:xfrm>
            <a:off x="3274978" y="2042810"/>
            <a:ext cx="5956572" cy="4118987"/>
          </a:xfrm>
          <a:prstGeom prst="rect">
            <a:avLst/>
          </a:prstGeom>
        </p:spPr>
      </p:pic>
    </p:spTree>
    <p:extLst>
      <p:ext uri="{BB962C8B-B14F-4D97-AF65-F5344CB8AC3E}">
        <p14:creationId xmlns:p14="http://schemas.microsoft.com/office/powerpoint/2010/main" val="29283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357007" y="336163"/>
            <a:ext cx="9996793" cy="646331"/>
          </a:xfrm>
          <a:solidFill>
            <a:srgbClr val="FFFF00"/>
          </a:solidFill>
          <a:ln w="76200">
            <a:solidFill>
              <a:schemeClr val="tx1"/>
            </a:solidFill>
          </a:ln>
        </p:spPr>
        <p:txBody>
          <a:bodyPr>
            <a:normAutofit/>
          </a:bodyPr>
          <a:lstStyle/>
          <a:p>
            <a:r>
              <a:rPr lang="en-US" sz="3600" dirty="0">
                <a:latin typeface="Arial" panose="020B0604020202020204" pitchFamily="34" charset="0"/>
                <a:cs typeface="Arial" panose="020B0604020202020204" pitchFamily="34" charset="0"/>
              </a:rPr>
              <a:t>HF: Clues to an occipital hole—visible fat in F8</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7186618" y="1138135"/>
            <a:ext cx="4149962" cy="5526898"/>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37</a:t>
            </a:fld>
            <a:endParaRPr lang="en-US"/>
          </a:p>
        </p:txBody>
      </p:sp>
      <p:pic>
        <p:nvPicPr>
          <p:cNvPr id="5" name="Picture 4">
            <a:extLst>
              <a:ext uri="{FF2B5EF4-FFF2-40B4-BE49-F238E27FC236}">
                <a16:creationId xmlns:a16="http://schemas.microsoft.com/office/drawing/2014/main" id="{977ABBEC-44E6-4D3B-B6E5-240951DCF1B1}"/>
              </a:ext>
            </a:extLst>
          </p:cNvPr>
          <p:cNvPicPr>
            <a:picLocks noChangeAspect="1"/>
          </p:cNvPicPr>
          <p:nvPr/>
        </p:nvPicPr>
        <p:blipFill>
          <a:blip r:embed="rId3"/>
          <a:stretch>
            <a:fillRect/>
          </a:stretch>
        </p:blipFill>
        <p:spPr>
          <a:xfrm>
            <a:off x="7225409" y="1201365"/>
            <a:ext cx="4072380" cy="5400437"/>
          </a:xfrm>
          <a:prstGeom prst="rect">
            <a:avLst/>
          </a:prstGeom>
        </p:spPr>
      </p:pic>
      <p:sp>
        <p:nvSpPr>
          <p:cNvPr id="6" name="TextBox 5">
            <a:extLst>
              <a:ext uri="{FF2B5EF4-FFF2-40B4-BE49-F238E27FC236}">
                <a16:creationId xmlns:a16="http://schemas.microsoft.com/office/drawing/2014/main" id="{76B9BB8B-18C5-4B62-B28E-EE836777589E}"/>
              </a:ext>
            </a:extLst>
          </p:cNvPr>
          <p:cNvSpPr txBox="1"/>
          <p:nvPr/>
        </p:nvSpPr>
        <p:spPr>
          <a:xfrm>
            <a:off x="2821022" y="1527186"/>
            <a:ext cx="3217754" cy="1323439"/>
          </a:xfrm>
          <a:prstGeom prst="rect">
            <a:avLst/>
          </a:prstGeom>
          <a:solidFill>
            <a:schemeClr val="accent6">
              <a:lumMod val="20000"/>
              <a:lumOff val="80000"/>
            </a:schemeClr>
          </a:solidFill>
          <a:ln w="38100">
            <a:solidFill>
              <a:schemeClr val="accent2">
                <a:lumMod val="75000"/>
              </a:schemeClr>
            </a:solidFill>
          </a:ln>
        </p:spPr>
        <p:txBody>
          <a:bodyPr wrap="square" rtlCol="0">
            <a:spAutoFit/>
          </a:bodyPr>
          <a:lstStyle/>
          <a:p>
            <a:r>
              <a:rPr lang="en-US" sz="2000" u="sng" dirty="0">
                <a:latin typeface="Arial" panose="020B0604020202020204" pitchFamily="34" charset="0"/>
                <a:cs typeface="Arial" panose="020B0604020202020204" pitchFamily="34" charset="0"/>
              </a:rPr>
              <a:t>At NARA</a:t>
            </a:r>
            <a:r>
              <a:rPr lang="en-US" sz="2000" dirty="0">
                <a:latin typeface="Arial" panose="020B0604020202020204" pitchFamily="34" charset="0"/>
                <a:cs typeface="Arial" panose="020B0604020202020204" pitchFamily="34" charset="0"/>
              </a:rPr>
              <a:t>: Abdominal fat pads, and even a nipple protruding from the chest (on stereo views)</a:t>
            </a:r>
          </a:p>
        </p:txBody>
      </p:sp>
      <p:sp>
        <p:nvSpPr>
          <p:cNvPr id="7" name="Arrow: Right 6">
            <a:extLst>
              <a:ext uri="{FF2B5EF4-FFF2-40B4-BE49-F238E27FC236}">
                <a16:creationId xmlns:a16="http://schemas.microsoft.com/office/drawing/2014/main" id="{9C9819C1-A4FB-4232-B4D7-90D5119EDF4E}"/>
              </a:ext>
            </a:extLst>
          </p:cNvPr>
          <p:cNvSpPr/>
          <p:nvPr/>
        </p:nvSpPr>
        <p:spPr>
          <a:xfrm rot="21126610">
            <a:off x="5944879" y="1622991"/>
            <a:ext cx="1410157" cy="207224"/>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A864E86-8FC0-49CD-901B-C3B732C0CE02}"/>
              </a:ext>
            </a:extLst>
          </p:cNvPr>
          <p:cNvPicPr>
            <a:picLocks noChangeAspect="1"/>
          </p:cNvPicPr>
          <p:nvPr/>
        </p:nvPicPr>
        <p:blipFill>
          <a:blip r:embed="rId4"/>
          <a:stretch>
            <a:fillRect/>
          </a:stretch>
        </p:blipFill>
        <p:spPr>
          <a:xfrm>
            <a:off x="515393" y="3870542"/>
            <a:ext cx="6297877" cy="177869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1B87F94-60ED-4636-A6DF-9E717D231A2A}"/>
                  </a:ext>
                </a:extLst>
              </p14:cNvPr>
              <p14:cNvContentPartPr/>
              <p14:nvPr/>
            </p14:nvContentPartPr>
            <p14:xfrm>
              <a:off x="2188639" y="4366713"/>
              <a:ext cx="4479840" cy="118080"/>
            </p14:xfrm>
          </p:contentPart>
        </mc:Choice>
        <mc:Fallback xmlns="">
          <p:pic>
            <p:nvPicPr>
              <p:cNvPr id="11" name="Ink 10">
                <a:extLst>
                  <a:ext uri="{FF2B5EF4-FFF2-40B4-BE49-F238E27FC236}">
                    <a16:creationId xmlns:a16="http://schemas.microsoft.com/office/drawing/2014/main" id="{D1B87F94-60ED-4636-A6DF-9E717D231A2A}"/>
                  </a:ext>
                </a:extLst>
              </p:cNvPr>
              <p:cNvPicPr/>
              <p:nvPr/>
            </p:nvPicPr>
            <p:blipFill>
              <a:blip r:embed="rId6"/>
              <a:stretch>
                <a:fillRect/>
              </a:stretch>
            </p:blipFill>
            <p:spPr>
              <a:xfrm>
                <a:off x="2152639" y="4330713"/>
                <a:ext cx="45514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B76B57A-ECFB-4974-A9D9-66F562F73633}"/>
                  </a:ext>
                </a:extLst>
              </p14:cNvPr>
              <p14:cNvContentPartPr/>
              <p14:nvPr/>
            </p14:nvContentPartPr>
            <p14:xfrm>
              <a:off x="651799" y="4909481"/>
              <a:ext cx="5963400" cy="108360"/>
            </p14:xfrm>
          </p:contentPart>
        </mc:Choice>
        <mc:Fallback xmlns="">
          <p:pic>
            <p:nvPicPr>
              <p:cNvPr id="12" name="Ink 11">
                <a:extLst>
                  <a:ext uri="{FF2B5EF4-FFF2-40B4-BE49-F238E27FC236}">
                    <a16:creationId xmlns:a16="http://schemas.microsoft.com/office/drawing/2014/main" id="{EB76B57A-ECFB-4974-A9D9-66F562F73633}"/>
                  </a:ext>
                </a:extLst>
              </p:cNvPr>
              <p:cNvPicPr/>
              <p:nvPr/>
            </p:nvPicPr>
            <p:blipFill>
              <a:blip r:embed="rId8"/>
              <a:stretch>
                <a:fillRect/>
              </a:stretch>
            </p:blipFill>
            <p:spPr>
              <a:xfrm>
                <a:off x="615799" y="4873481"/>
                <a:ext cx="60350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AD5EE92-F5FA-4244-9C05-2D9AB24FF7E6}"/>
                  </a:ext>
                </a:extLst>
              </p14:cNvPr>
              <p14:cNvContentPartPr/>
              <p14:nvPr/>
            </p14:nvContentPartPr>
            <p14:xfrm>
              <a:off x="680959" y="5447321"/>
              <a:ext cx="2724120" cy="84240"/>
            </p14:xfrm>
          </p:contentPart>
        </mc:Choice>
        <mc:Fallback xmlns="">
          <p:pic>
            <p:nvPicPr>
              <p:cNvPr id="13" name="Ink 12">
                <a:extLst>
                  <a:ext uri="{FF2B5EF4-FFF2-40B4-BE49-F238E27FC236}">
                    <a16:creationId xmlns:a16="http://schemas.microsoft.com/office/drawing/2014/main" id="{DAD5EE92-F5FA-4244-9C05-2D9AB24FF7E6}"/>
                  </a:ext>
                </a:extLst>
              </p:cNvPr>
              <p:cNvPicPr/>
              <p:nvPr/>
            </p:nvPicPr>
            <p:blipFill>
              <a:blip r:embed="rId10"/>
              <a:stretch>
                <a:fillRect/>
              </a:stretch>
            </p:blipFill>
            <p:spPr>
              <a:xfrm>
                <a:off x="644959" y="5411321"/>
                <a:ext cx="2795760" cy="155880"/>
              </a:xfrm>
              <a:prstGeom prst="rect">
                <a:avLst/>
              </a:prstGeom>
            </p:spPr>
          </p:pic>
        </mc:Fallback>
      </mc:AlternateContent>
      <p:sp>
        <p:nvSpPr>
          <p:cNvPr id="14" name="TextBox 13">
            <a:extLst>
              <a:ext uri="{FF2B5EF4-FFF2-40B4-BE49-F238E27FC236}">
                <a16:creationId xmlns:a16="http://schemas.microsoft.com/office/drawing/2014/main" id="{BDB0B878-48CE-4EA8-B0A5-1B9031E4FF23}"/>
              </a:ext>
            </a:extLst>
          </p:cNvPr>
          <p:cNvSpPr txBox="1"/>
          <p:nvPr/>
        </p:nvSpPr>
        <p:spPr>
          <a:xfrm>
            <a:off x="736329" y="3338449"/>
            <a:ext cx="5359671" cy="400110"/>
          </a:xfrm>
          <a:prstGeom prst="rect">
            <a:avLst/>
          </a:prstGeom>
          <a:solidFill>
            <a:schemeClr val="accent6">
              <a:lumMod val="20000"/>
              <a:lumOff val="80000"/>
            </a:schemeClr>
          </a:solidFill>
          <a:ln w="38100">
            <a:solidFill>
              <a:schemeClr val="accent2">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Robert Kirshner, forensic pathologist (ARRB):</a:t>
            </a:r>
          </a:p>
        </p:txBody>
      </p:sp>
    </p:spTree>
    <p:extLst>
      <p:ext uri="{BB962C8B-B14F-4D97-AF65-F5344CB8AC3E}">
        <p14:creationId xmlns:p14="http://schemas.microsoft.com/office/powerpoint/2010/main" val="416062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049548" y="1284051"/>
            <a:ext cx="3347354" cy="2973086"/>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HF Site of Origin—on the mystery photo F8</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(per </a:t>
            </a:r>
            <a:r>
              <a:rPr lang="en-US" sz="4000" dirty="0" err="1">
                <a:latin typeface="Arial" panose="020B0604020202020204" pitchFamily="34" charset="0"/>
                <a:cs typeface="Arial" panose="020B0604020202020204" pitchFamily="34" charset="0"/>
              </a:rPr>
              <a:t>Mantik</a:t>
            </a:r>
            <a:r>
              <a:rPr lang="en-US" sz="4000" dirty="0">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244860" y="336426"/>
            <a:ext cx="4744529" cy="6081626"/>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38</a:t>
            </a:fld>
            <a:endParaRPr lang="en-US"/>
          </a:p>
        </p:txBody>
      </p:sp>
      <p:pic>
        <p:nvPicPr>
          <p:cNvPr id="5122" name="Picture 2"/>
          <p:cNvPicPr>
            <a:picLocks noChangeAspect="1" noChangeArrowheads="1"/>
          </p:cNvPicPr>
          <p:nvPr/>
        </p:nvPicPr>
        <p:blipFill>
          <a:blip r:embed="rId3" cstate="print"/>
          <a:srcRect/>
          <a:stretch>
            <a:fillRect/>
          </a:stretch>
        </p:blipFill>
        <p:spPr bwMode="auto">
          <a:xfrm>
            <a:off x="5287993" y="385042"/>
            <a:ext cx="4658714" cy="6025689"/>
          </a:xfrm>
          <a:prstGeom prst="rect">
            <a:avLst/>
          </a:prstGeom>
          <a:noFill/>
          <a:ln w="9525">
            <a:noFill/>
            <a:miter lim="800000"/>
            <a:headEnd/>
            <a:tailEnd/>
          </a:ln>
        </p:spPr>
      </p:pic>
    </p:spTree>
    <p:extLst>
      <p:ext uri="{BB962C8B-B14F-4D97-AF65-F5344CB8AC3E}">
        <p14:creationId xmlns:p14="http://schemas.microsoft.com/office/powerpoint/2010/main" val="34606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96371" y="3429000"/>
            <a:ext cx="9249708" cy="2140085"/>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4">
                    <a:lumMod val="50000"/>
                  </a:schemeClr>
                </a:solidFill>
                <a:latin typeface="Arial" panose="020B0604020202020204" pitchFamily="34" charset="0"/>
                <a:cs typeface="Arial" panose="020B0604020202020204" pitchFamily="34" charset="0"/>
              </a:rPr>
              <a:t>Both breasts are equal and reactive to light and accommodation.</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39</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03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D0B93D3-5609-4197-9DD5-E90BB106AEE8}"/>
              </a:ext>
            </a:extLst>
          </p:cNvPr>
          <p:cNvSpPr>
            <a:spLocks noGrp="1"/>
          </p:cNvSpPr>
          <p:nvPr>
            <p:ph type="subTitle" idx="1"/>
          </p:nvPr>
        </p:nvSpPr>
        <p:spPr>
          <a:xfrm>
            <a:off x="6887182" y="3959157"/>
            <a:ext cx="1896895" cy="1327825"/>
          </a:xfrm>
        </p:spPr>
        <p:txBody>
          <a:bodyPr/>
          <a:lstStyle/>
          <a:p>
            <a:endParaRPr lang="en-US" dirty="0"/>
          </a:p>
        </p:txBody>
      </p:sp>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138137" y="1804480"/>
            <a:ext cx="3365769" cy="3482502"/>
          </a:xfrm>
          <a:solidFill>
            <a:srgbClr val="FFFF00"/>
          </a:solidFill>
          <a:ln w="76200">
            <a:solidFill>
              <a:schemeClr val="tx1"/>
            </a:solidFill>
          </a:ln>
        </p:spPr>
        <p:txBody>
          <a:bodyPr>
            <a:normAutofit/>
          </a:bodyPr>
          <a:lstStyle/>
          <a:p>
            <a:r>
              <a:rPr lang="en-US" dirty="0" err="1">
                <a:latin typeface="Arial" panose="020B0604020202020204" pitchFamily="34" charset="0"/>
                <a:cs typeface="Arial" panose="020B0604020202020204" pitchFamily="34" charset="0"/>
              </a:rPr>
              <a:t>Mantik</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e-book:</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Amazon</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a:t>
            </a:fld>
            <a:endParaRPr lang="en-US"/>
          </a:p>
        </p:txBody>
      </p:sp>
      <p:pic>
        <p:nvPicPr>
          <p:cNvPr id="5" name="Picture 4">
            <a:extLst>
              <a:ext uri="{FF2B5EF4-FFF2-40B4-BE49-F238E27FC236}">
                <a16:creationId xmlns:a16="http://schemas.microsoft.com/office/drawing/2014/main" id="{B47FEBD8-C261-4831-9060-940D2DC2DA31}"/>
              </a:ext>
            </a:extLst>
          </p:cNvPr>
          <p:cNvPicPr>
            <a:picLocks noChangeAspect="1"/>
          </p:cNvPicPr>
          <p:nvPr/>
        </p:nvPicPr>
        <p:blipFill>
          <a:blip r:embed="rId2" cstate="print"/>
          <a:stretch>
            <a:fillRect/>
          </a:stretch>
        </p:blipFill>
        <p:spPr>
          <a:xfrm>
            <a:off x="5857716" y="571726"/>
            <a:ext cx="4476831" cy="5967186"/>
          </a:xfrm>
          <a:prstGeom prst="rect">
            <a:avLst/>
          </a:prstGeom>
          <a:ln w="76200">
            <a:solidFill>
              <a:schemeClr val="accent2">
                <a:lumMod val="50000"/>
              </a:schemeClr>
            </a:solidFill>
          </a:ln>
        </p:spPr>
      </p:pic>
    </p:spTree>
    <p:extLst>
      <p:ext uri="{BB962C8B-B14F-4D97-AF65-F5344CB8AC3E}">
        <p14:creationId xmlns:p14="http://schemas.microsoft.com/office/powerpoint/2010/main" val="111790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273835" y="258791"/>
            <a:ext cx="9008853" cy="859889"/>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HF: Clues to an occipital hole</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071670" y="1423360"/>
            <a:ext cx="3407434" cy="5115465"/>
          </a:xfrm>
          <a:solidFill>
            <a:schemeClr val="accent6">
              <a:lumMod val="20000"/>
              <a:lumOff val="80000"/>
            </a:schemeClr>
          </a:solidFill>
          <a:ln w="76200">
            <a:solidFill>
              <a:schemeClr val="accent6">
                <a:lumMod val="50000"/>
              </a:schemeClr>
            </a:solidFill>
          </a:ln>
        </p:spPr>
        <p:txBody>
          <a:bodyPr>
            <a:normAutofit/>
          </a:bodyPr>
          <a:lstStyle/>
          <a:p>
            <a:r>
              <a:rPr lang="en-US" sz="2800" dirty="0">
                <a:solidFill>
                  <a:schemeClr val="accent6">
                    <a:lumMod val="75000"/>
                  </a:schemeClr>
                </a:solidFill>
                <a:latin typeface="Arial" panose="020B0604020202020204" pitchFamily="34" charset="0"/>
                <a:cs typeface="Arial" panose="020B0604020202020204" pitchFamily="34" charset="0"/>
              </a:rPr>
              <a:t> Boswell’s sketch</a:t>
            </a:r>
          </a:p>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40</a:t>
            </a:fld>
            <a:endParaRPr lang="en-US"/>
          </a:p>
        </p:txBody>
      </p:sp>
      <p:pic>
        <p:nvPicPr>
          <p:cNvPr id="7170" name="Picture 2"/>
          <p:cNvPicPr>
            <a:picLocks noChangeAspect="1" noChangeArrowheads="1"/>
          </p:cNvPicPr>
          <p:nvPr/>
        </p:nvPicPr>
        <p:blipFill>
          <a:blip r:embed="rId3" cstate="print"/>
          <a:srcRect/>
          <a:stretch>
            <a:fillRect/>
          </a:stretch>
        </p:blipFill>
        <p:spPr bwMode="auto">
          <a:xfrm>
            <a:off x="4106233" y="1999374"/>
            <a:ext cx="3338308" cy="4510267"/>
          </a:xfrm>
          <a:prstGeom prst="rect">
            <a:avLst/>
          </a:prstGeom>
          <a:noFill/>
          <a:ln w="9525">
            <a:noFill/>
            <a:miter lim="800000"/>
            <a:headEnd/>
            <a:tailEnd/>
          </a:ln>
        </p:spPr>
      </p:pic>
      <p:sp>
        <p:nvSpPr>
          <p:cNvPr id="5" name="TextBox 4">
            <a:extLst>
              <a:ext uri="{FF2B5EF4-FFF2-40B4-BE49-F238E27FC236}">
                <a16:creationId xmlns:a16="http://schemas.microsoft.com/office/drawing/2014/main" id="{7D446F29-64E0-4B7A-B119-840EC030F38A}"/>
              </a:ext>
            </a:extLst>
          </p:cNvPr>
          <p:cNvSpPr txBox="1"/>
          <p:nvPr/>
        </p:nvSpPr>
        <p:spPr>
          <a:xfrm>
            <a:off x="4206388" y="4595681"/>
            <a:ext cx="764446" cy="400110"/>
          </a:xfrm>
          <a:prstGeom prst="rect">
            <a:avLst/>
          </a:prstGeom>
          <a:solidFill>
            <a:schemeClr val="accent4">
              <a:lumMod val="20000"/>
              <a:lumOff val="80000"/>
            </a:schemeClr>
          </a:solidFill>
          <a:ln w="38100">
            <a:solidFill>
              <a:schemeClr val="accent4">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EOP</a:t>
            </a:r>
          </a:p>
        </p:txBody>
      </p:sp>
      <p:sp>
        <p:nvSpPr>
          <p:cNvPr id="7" name="Arrow: Right 6">
            <a:extLst>
              <a:ext uri="{FF2B5EF4-FFF2-40B4-BE49-F238E27FC236}">
                <a16:creationId xmlns:a16="http://schemas.microsoft.com/office/drawing/2014/main" id="{EB547C4C-95F7-4425-A0AC-186EDF31AEC3}"/>
              </a:ext>
            </a:extLst>
          </p:cNvPr>
          <p:cNvSpPr/>
          <p:nvPr/>
        </p:nvSpPr>
        <p:spPr>
          <a:xfrm>
            <a:off x="4970834" y="4698459"/>
            <a:ext cx="525294" cy="19455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A83893-1FEB-41CE-AC35-EBC41854AB7A}"/>
              </a:ext>
            </a:extLst>
          </p:cNvPr>
          <p:cNvSpPr txBox="1"/>
          <p:nvPr/>
        </p:nvSpPr>
        <p:spPr>
          <a:xfrm>
            <a:off x="1682815" y="3854397"/>
            <a:ext cx="2315183" cy="400110"/>
          </a:xfrm>
          <a:prstGeom prst="rect">
            <a:avLst/>
          </a:prstGeom>
          <a:solidFill>
            <a:schemeClr val="bg2"/>
          </a:solidFill>
          <a:ln w="38100">
            <a:solidFill>
              <a:schemeClr val="accent2">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Lambdoid suture</a:t>
            </a:r>
          </a:p>
        </p:txBody>
      </p:sp>
      <p:sp>
        <p:nvSpPr>
          <p:cNvPr id="10" name="Arrow: Right 9">
            <a:extLst>
              <a:ext uri="{FF2B5EF4-FFF2-40B4-BE49-F238E27FC236}">
                <a16:creationId xmlns:a16="http://schemas.microsoft.com/office/drawing/2014/main" id="{82F2BF9F-377D-4908-9A56-547D4857DE97}"/>
              </a:ext>
            </a:extLst>
          </p:cNvPr>
          <p:cNvSpPr/>
          <p:nvPr/>
        </p:nvSpPr>
        <p:spPr>
          <a:xfrm>
            <a:off x="3967236" y="3998068"/>
            <a:ext cx="764446" cy="18308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2F64BF-06DF-4630-AE69-8EBB9DBD4004}"/>
              </a:ext>
            </a:extLst>
          </p:cNvPr>
          <p:cNvSpPr txBox="1"/>
          <p:nvPr/>
        </p:nvSpPr>
        <p:spPr>
          <a:xfrm>
            <a:off x="6655323" y="2437350"/>
            <a:ext cx="2055044" cy="400110"/>
          </a:xfrm>
          <a:prstGeom prst="rect">
            <a:avLst/>
          </a:prstGeom>
          <a:solidFill>
            <a:schemeClr val="accent5">
              <a:lumMod val="20000"/>
              <a:lumOff val="80000"/>
            </a:schemeClr>
          </a:solidFill>
          <a:ln w="38100">
            <a:solidFill>
              <a:schemeClr val="accent5"/>
            </a:solidFill>
          </a:ln>
        </p:spPr>
        <p:txBody>
          <a:bodyPr wrap="square" rtlCol="0">
            <a:spAutoFit/>
          </a:bodyPr>
          <a:lstStyle/>
          <a:p>
            <a:r>
              <a:rPr lang="en-US" sz="2000" dirty="0">
                <a:latin typeface="Arial" panose="020B0604020202020204" pitchFamily="34" charset="0"/>
                <a:cs typeface="Arial" panose="020B0604020202020204" pitchFamily="34" charset="0"/>
              </a:rPr>
              <a:t>Scalp laceration</a:t>
            </a:r>
          </a:p>
        </p:txBody>
      </p:sp>
      <p:sp>
        <p:nvSpPr>
          <p:cNvPr id="9" name="Arrow: Left 8">
            <a:extLst>
              <a:ext uri="{FF2B5EF4-FFF2-40B4-BE49-F238E27FC236}">
                <a16:creationId xmlns:a16="http://schemas.microsoft.com/office/drawing/2014/main" id="{B22DE702-3082-41B2-86BE-49D10A3E05A1}"/>
              </a:ext>
            </a:extLst>
          </p:cNvPr>
          <p:cNvSpPr/>
          <p:nvPr/>
        </p:nvSpPr>
        <p:spPr>
          <a:xfrm>
            <a:off x="6020585" y="2552564"/>
            <a:ext cx="634738" cy="169683"/>
          </a:xfrm>
          <a:prstGeom prst="lef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824738-253F-4E19-A708-97A38C7A27E2}"/>
              </a:ext>
            </a:extLst>
          </p:cNvPr>
          <p:cNvSpPr txBox="1"/>
          <p:nvPr/>
        </p:nvSpPr>
        <p:spPr>
          <a:xfrm>
            <a:off x="6942431" y="4167356"/>
            <a:ext cx="2149812" cy="400110"/>
          </a:xfrm>
          <a:prstGeom prst="rect">
            <a:avLst/>
          </a:prstGeom>
          <a:solidFill>
            <a:srgbClr val="FFCCFF"/>
          </a:solidFill>
          <a:ln w="38100">
            <a:solidFill>
              <a:srgbClr val="FF0000"/>
            </a:solidFill>
          </a:ln>
        </p:spPr>
        <p:txBody>
          <a:bodyPr wrap="square" rtlCol="0">
            <a:spAutoFit/>
          </a:bodyPr>
          <a:lstStyle/>
          <a:p>
            <a:r>
              <a:rPr lang="en-US" sz="2000" dirty="0" err="1">
                <a:latin typeface="Arial" panose="020B0604020202020204" pitchFamily="34" charset="0"/>
                <a:cs typeface="Arial" panose="020B0604020202020204" pitchFamily="34" charset="0"/>
              </a:rPr>
              <a:t>Approx</a:t>
            </a:r>
            <a:r>
              <a:rPr lang="en-US" sz="2000" dirty="0">
                <a:latin typeface="Arial" panose="020B0604020202020204" pitchFamily="34" charset="0"/>
                <a:cs typeface="Arial" panose="020B0604020202020204" pitchFamily="34" charset="0"/>
              </a:rPr>
              <a:t> entry site</a:t>
            </a:r>
          </a:p>
        </p:txBody>
      </p:sp>
      <p:sp>
        <p:nvSpPr>
          <p:cNvPr id="12" name="Arrow: Left 11">
            <a:extLst>
              <a:ext uri="{FF2B5EF4-FFF2-40B4-BE49-F238E27FC236}">
                <a16:creationId xmlns:a16="http://schemas.microsoft.com/office/drawing/2014/main" id="{BEA0B093-482E-45E8-9624-5F27F0BF87BC}"/>
              </a:ext>
            </a:extLst>
          </p:cNvPr>
          <p:cNvSpPr/>
          <p:nvPr/>
        </p:nvSpPr>
        <p:spPr>
          <a:xfrm>
            <a:off x="5927872" y="4296845"/>
            <a:ext cx="1022634" cy="16968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62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632913" y="817124"/>
            <a:ext cx="3267878" cy="4081692"/>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Harper (H) Site of Origin—as viewed from the posterior</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(per </a:t>
            </a:r>
            <a:r>
              <a:rPr lang="en-US" sz="4000" dirty="0" err="1">
                <a:latin typeface="Arial" panose="020B0604020202020204" pitchFamily="34" charset="0"/>
                <a:cs typeface="Arial" panose="020B0604020202020204" pitchFamily="34" charset="0"/>
              </a:rPr>
              <a:t>Mantik</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338536" y="437642"/>
            <a:ext cx="7365393" cy="5492931"/>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41</a:t>
            </a:fld>
            <a:endParaRPr lang="en-US"/>
          </a:p>
        </p:txBody>
      </p:sp>
      <p:pic>
        <p:nvPicPr>
          <p:cNvPr id="6" name="Picture 5">
            <a:extLst>
              <a:ext uri="{FF2B5EF4-FFF2-40B4-BE49-F238E27FC236}">
                <a16:creationId xmlns:a16="http://schemas.microsoft.com/office/drawing/2014/main" id="{2766F3E5-3506-4B07-9C49-6AFFEDE6B0DB}"/>
              </a:ext>
            </a:extLst>
          </p:cNvPr>
          <p:cNvPicPr>
            <a:picLocks noChangeAspect="1"/>
          </p:cNvPicPr>
          <p:nvPr/>
        </p:nvPicPr>
        <p:blipFill>
          <a:blip r:embed="rId2" cstate="print"/>
          <a:stretch>
            <a:fillRect/>
          </a:stretch>
        </p:blipFill>
        <p:spPr>
          <a:xfrm>
            <a:off x="4357468" y="505838"/>
            <a:ext cx="7317277" cy="5395655"/>
          </a:xfrm>
          <a:prstGeom prst="rect">
            <a:avLst/>
          </a:prstGeom>
        </p:spPr>
      </p:pic>
      <p:sp>
        <p:nvSpPr>
          <p:cNvPr id="5" name="TextBox 4">
            <a:extLst>
              <a:ext uri="{FF2B5EF4-FFF2-40B4-BE49-F238E27FC236}">
                <a16:creationId xmlns:a16="http://schemas.microsoft.com/office/drawing/2014/main" id="{BC592886-87F5-4A82-9559-CF1D94F0CEEE}"/>
              </a:ext>
            </a:extLst>
          </p:cNvPr>
          <p:cNvSpPr txBox="1"/>
          <p:nvPr/>
        </p:nvSpPr>
        <p:spPr>
          <a:xfrm>
            <a:off x="6259078" y="4362518"/>
            <a:ext cx="738433" cy="400110"/>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EOP</a:t>
            </a:r>
          </a:p>
        </p:txBody>
      </p:sp>
      <p:sp>
        <p:nvSpPr>
          <p:cNvPr id="7" name="Arrow: Right 6">
            <a:extLst>
              <a:ext uri="{FF2B5EF4-FFF2-40B4-BE49-F238E27FC236}">
                <a16:creationId xmlns:a16="http://schemas.microsoft.com/office/drawing/2014/main" id="{C21DA942-E5A2-44AC-8501-18A19BC14FB3}"/>
              </a:ext>
            </a:extLst>
          </p:cNvPr>
          <p:cNvSpPr/>
          <p:nvPr/>
        </p:nvSpPr>
        <p:spPr>
          <a:xfrm>
            <a:off x="7016863" y="4477732"/>
            <a:ext cx="650450" cy="169682"/>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8" name="TextBox 7">
            <a:extLst>
              <a:ext uri="{FF2B5EF4-FFF2-40B4-BE49-F238E27FC236}">
                <a16:creationId xmlns:a16="http://schemas.microsoft.com/office/drawing/2014/main" id="{BD0E64A0-AD56-498C-AF11-A35D091A3104}"/>
              </a:ext>
            </a:extLst>
          </p:cNvPr>
          <p:cNvSpPr txBox="1"/>
          <p:nvPr/>
        </p:nvSpPr>
        <p:spPr>
          <a:xfrm>
            <a:off x="5807413" y="2122453"/>
            <a:ext cx="1781244" cy="400110"/>
          </a:xfrm>
          <a:prstGeom prst="rect">
            <a:avLst/>
          </a:prstGeom>
          <a:solidFill>
            <a:srgbClr val="FFCCFF"/>
          </a:solidFill>
          <a:ln w="38100">
            <a:solidFill>
              <a:srgbClr val="FF0000"/>
            </a:solidFill>
          </a:ln>
        </p:spPr>
        <p:txBody>
          <a:bodyPr wrap="square" rtlCol="0">
            <a:spAutoFit/>
          </a:bodyPr>
          <a:lstStyle/>
          <a:p>
            <a:r>
              <a:rPr lang="en-US" sz="2000" dirty="0">
                <a:latin typeface="Arial" panose="020B0604020202020204" pitchFamily="34" charset="0"/>
                <a:cs typeface="Arial" panose="020B0604020202020204" pitchFamily="34" charset="0"/>
              </a:rPr>
              <a:t>6.5 mm object</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C3612D2-A1B4-470C-BACA-028AB9EC9053}"/>
                  </a:ext>
                </a:extLst>
              </p14:cNvPr>
              <p14:cNvContentPartPr/>
              <p14:nvPr/>
            </p14:nvContentPartPr>
            <p14:xfrm>
              <a:off x="7013719" y="2782241"/>
              <a:ext cx="1751400" cy="1450440"/>
            </p14:xfrm>
          </p:contentPart>
        </mc:Choice>
        <mc:Fallback xmlns="">
          <p:pic>
            <p:nvPicPr>
              <p:cNvPr id="10" name="Ink 9">
                <a:extLst>
                  <a:ext uri="{FF2B5EF4-FFF2-40B4-BE49-F238E27FC236}">
                    <a16:creationId xmlns:a16="http://schemas.microsoft.com/office/drawing/2014/main" id="{AC3612D2-A1B4-470C-BACA-028AB9EC9053}"/>
                  </a:ext>
                </a:extLst>
              </p:cNvPr>
              <p:cNvPicPr/>
              <p:nvPr/>
            </p:nvPicPr>
            <p:blipFill>
              <a:blip r:embed="rId4"/>
              <a:stretch>
                <a:fillRect/>
              </a:stretch>
            </p:blipFill>
            <p:spPr>
              <a:xfrm>
                <a:off x="6959719" y="2674241"/>
                <a:ext cx="1859040" cy="1666080"/>
              </a:xfrm>
              <a:prstGeom prst="rect">
                <a:avLst/>
              </a:prstGeom>
            </p:spPr>
          </p:pic>
        </mc:Fallback>
      </mc:AlternateContent>
      <p:sp>
        <p:nvSpPr>
          <p:cNvPr id="9" name="TextBox 8">
            <a:extLst>
              <a:ext uri="{FF2B5EF4-FFF2-40B4-BE49-F238E27FC236}">
                <a16:creationId xmlns:a16="http://schemas.microsoft.com/office/drawing/2014/main" id="{0D25E82A-BB40-4BD4-9DF9-B4B9293DE780}"/>
              </a:ext>
            </a:extLst>
          </p:cNvPr>
          <p:cNvSpPr txBox="1"/>
          <p:nvPr/>
        </p:nvSpPr>
        <p:spPr>
          <a:xfrm>
            <a:off x="8780513" y="4647414"/>
            <a:ext cx="1602658" cy="646331"/>
          </a:xfrm>
          <a:prstGeom prst="rect">
            <a:avLst/>
          </a:prstGeom>
          <a:solidFill>
            <a:srgbClr val="F7F7D3"/>
          </a:solidFill>
          <a:ln w="76200">
            <a:solidFill>
              <a:srgbClr val="FFFF00"/>
            </a:solidFill>
          </a:ln>
        </p:spPr>
        <p:txBody>
          <a:bodyPr wrap="square" rtlCol="0">
            <a:spAutoFit/>
          </a:bodyPr>
          <a:lstStyle/>
          <a:p>
            <a:r>
              <a:rPr lang="en-US" dirty="0"/>
              <a:t>Metallic smear on HF</a:t>
            </a:r>
          </a:p>
        </p:txBody>
      </p:sp>
    </p:spTree>
    <p:extLst>
      <p:ext uri="{BB962C8B-B14F-4D97-AF65-F5344CB8AC3E}">
        <p14:creationId xmlns:p14="http://schemas.microsoft.com/office/powerpoint/2010/main" val="882168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720458" y="1147863"/>
            <a:ext cx="3793507" cy="3329869"/>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Entry site (circled)—per the pathologists for the HSCA</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912468" y="437745"/>
            <a:ext cx="6108970" cy="5282120"/>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42</a:t>
            </a:fld>
            <a:endParaRPr lang="en-US"/>
          </a:p>
        </p:txBody>
      </p:sp>
      <p:sp>
        <p:nvSpPr>
          <p:cNvPr id="5" name="TextBox 4">
            <a:extLst>
              <a:ext uri="{FF2B5EF4-FFF2-40B4-BE49-F238E27FC236}">
                <a16:creationId xmlns:a16="http://schemas.microsoft.com/office/drawing/2014/main" id="{BC592886-87F5-4A82-9559-CF1D94F0CEEE}"/>
              </a:ext>
            </a:extLst>
          </p:cNvPr>
          <p:cNvSpPr txBox="1"/>
          <p:nvPr/>
        </p:nvSpPr>
        <p:spPr>
          <a:xfrm>
            <a:off x="6199774" y="4362518"/>
            <a:ext cx="73843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EOP</a:t>
            </a:r>
          </a:p>
        </p:txBody>
      </p:sp>
      <p:sp>
        <p:nvSpPr>
          <p:cNvPr id="7" name="Arrow: Right 6">
            <a:extLst>
              <a:ext uri="{FF2B5EF4-FFF2-40B4-BE49-F238E27FC236}">
                <a16:creationId xmlns:a16="http://schemas.microsoft.com/office/drawing/2014/main" id="{C21DA942-E5A2-44AC-8501-18A19BC14FB3}"/>
              </a:ext>
            </a:extLst>
          </p:cNvPr>
          <p:cNvSpPr/>
          <p:nvPr/>
        </p:nvSpPr>
        <p:spPr>
          <a:xfrm>
            <a:off x="6938207" y="4477732"/>
            <a:ext cx="650450" cy="16968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8C215AC-A9E0-469F-8AB7-AF921C689B75}"/>
              </a:ext>
            </a:extLst>
          </p:cNvPr>
          <p:cNvPicPr/>
          <p:nvPr/>
        </p:nvPicPr>
        <p:blipFill>
          <a:blip r:embed="rId3"/>
          <a:stretch>
            <a:fillRect/>
          </a:stretch>
        </p:blipFill>
        <p:spPr>
          <a:xfrm rot="10800000">
            <a:off x="5000611" y="530563"/>
            <a:ext cx="5932684" cy="5096483"/>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8396DEF-A1C4-4CE7-AC69-F635DF41FCA0}"/>
                  </a:ext>
                </a:extLst>
              </p14:cNvPr>
              <p14:cNvContentPartPr/>
              <p14:nvPr/>
            </p14:nvContentPartPr>
            <p14:xfrm>
              <a:off x="6126319" y="2841641"/>
              <a:ext cx="1437840" cy="1275120"/>
            </p14:xfrm>
          </p:contentPart>
        </mc:Choice>
        <mc:Fallback xmlns="">
          <p:pic>
            <p:nvPicPr>
              <p:cNvPr id="9" name="Ink 8">
                <a:extLst>
                  <a:ext uri="{FF2B5EF4-FFF2-40B4-BE49-F238E27FC236}">
                    <a16:creationId xmlns:a16="http://schemas.microsoft.com/office/drawing/2014/main" id="{98396DEF-A1C4-4CE7-AC69-F635DF41FCA0}"/>
                  </a:ext>
                </a:extLst>
              </p:cNvPr>
              <p:cNvPicPr/>
              <p:nvPr/>
            </p:nvPicPr>
            <p:blipFill>
              <a:blip r:embed="rId5"/>
              <a:stretch>
                <a:fillRect/>
              </a:stretch>
            </p:blipFill>
            <p:spPr>
              <a:xfrm>
                <a:off x="6117319" y="2832641"/>
                <a:ext cx="1455480" cy="1292760"/>
              </a:xfrm>
              <a:prstGeom prst="rect">
                <a:avLst/>
              </a:prstGeom>
            </p:spPr>
          </p:pic>
        </mc:Fallback>
      </mc:AlternateContent>
      <p:sp>
        <p:nvSpPr>
          <p:cNvPr id="11" name="Arrow: Down 10">
            <a:extLst>
              <a:ext uri="{FF2B5EF4-FFF2-40B4-BE49-F238E27FC236}">
                <a16:creationId xmlns:a16="http://schemas.microsoft.com/office/drawing/2014/main" id="{86308E92-2EF7-4781-A32E-D026E29CC820}"/>
              </a:ext>
            </a:extLst>
          </p:cNvPr>
          <p:cNvSpPr/>
          <p:nvPr/>
        </p:nvSpPr>
        <p:spPr>
          <a:xfrm rot="2007628">
            <a:off x="7681853" y="1659000"/>
            <a:ext cx="93877" cy="62257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DB300D-74AB-47EF-8BA9-111D7B24F533}"/>
              </a:ext>
            </a:extLst>
          </p:cNvPr>
          <p:cNvSpPr txBox="1"/>
          <p:nvPr/>
        </p:nvSpPr>
        <p:spPr>
          <a:xfrm>
            <a:off x="7588657" y="1304170"/>
            <a:ext cx="2109820" cy="400110"/>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Lambdoid suture</a:t>
            </a:r>
          </a:p>
        </p:txBody>
      </p:sp>
      <p:sp>
        <p:nvSpPr>
          <p:cNvPr id="13" name="TextBox 12">
            <a:extLst>
              <a:ext uri="{FF2B5EF4-FFF2-40B4-BE49-F238E27FC236}">
                <a16:creationId xmlns:a16="http://schemas.microsoft.com/office/drawing/2014/main" id="{977EA3A4-0839-4FB2-8123-535616FB5819}"/>
              </a:ext>
            </a:extLst>
          </p:cNvPr>
          <p:cNvSpPr txBox="1"/>
          <p:nvPr/>
        </p:nvSpPr>
        <p:spPr>
          <a:xfrm>
            <a:off x="7728790" y="671245"/>
            <a:ext cx="3363303" cy="369332"/>
          </a:xfrm>
          <a:prstGeom prst="rect">
            <a:avLst/>
          </a:prstGeom>
          <a:solidFill>
            <a:schemeClr val="accent4">
              <a:lumMod val="20000"/>
              <a:lumOff val="80000"/>
            </a:schemeClr>
          </a:solidFill>
          <a:ln w="38100">
            <a:solidFill>
              <a:schemeClr val="accent2"/>
            </a:solidFill>
          </a:ln>
        </p:spPr>
        <p:txBody>
          <a:bodyPr wrap="square" rtlCol="0">
            <a:spAutoFit/>
          </a:bodyPr>
          <a:lstStyle/>
          <a:p>
            <a:r>
              <a:rPr lang="en-US" dirty="0"/>
              <a:t>HSCA entry site: the “Red Spot”</a:t>
            </a:r>
          </a:p>
        </p:txBody>
      </p:sp>
      <p:sp>
        <p:nvSpPr>
          <p:cNvPr id="14" name="Arrow: Left 13">
            <a:extLst>
              <a:ext uri="{FF2B5EF4-FFF2-40B4-BE49-F238E27FC236}">
                <a16:creationId xmlns:a16="http://schemas.microsoft.com/office/drawing/2014/main" id="{72CA5660-985C-46D4-B681-5DF21C1DE753}"/>
              </a:ext>
            </a:extLst>
          </p:cNvPr>
          <p:cNvSpPr/>
          <p:nvPr/>
        </p:nvSpPr>
        <p:spPr>
          <a:xfrm rot="21098962">
            <a:off x="7094038" y="892645"/>
            <a:ext cx="648504" cy="142024"/>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6018937-1793-4CD1-9ACA-343355BC7308}"/>
              </a:ext>
            </a:extLst>
          </p:cNvPr>
          <p:cNvSpPr txBox="1"/>
          <p:nvPr/>
        </p:nvSpPr>
        <p:spPr>
          <a:xfrm>
            <a:off x="6359012" y="4602141"/>
            <a:ext cx="1576268" cy="400110"/>
          </a:xfrm>
          <a:prstGeom prst="rect">
            <a:avLst/>
          </a:prstGeom>
          <a:solidFill>
            <a:schemeClr val="accent2">
              <a:lumMod val="20000"/>
              <a:lumOff val="80000"/>
            </a:schemeClr>
          </a:solidFill>
          <a:ln w="38100">
            <a:solidFill>
              <a:schemeClr val="accent2">
                <a:lumMod val="75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Pathologists</a:t>
            </a:r>
          </a:p>
        </p:txBody>
      </p:sp>
      <p:sp>
        <p:nvSpPr>
          <p:cNvPr id="16" name="Arrow: Up 15">
            <a:extLst>
              <a:ext uri="{FF2B5EF4-FFF2-40B4-BE49-F238E27FC236}">
                <a16:creationId xmlns:a16="http://schemas.microsoft.com/office/drawing/2014/main" id="{9F17E79F-40B0-476B-A589-84E6D8C484C5}"/>
              </a:ext>
            </a:extLst>
          </p:cNvPr>
          <p:cNvSpPr/>
          <p:nvPr/>
        </p:nvSpPr>
        <p:spPr>
          <a:xfrm>
            <a:off x="6938208" y="4116761"/>
            <a:ext cx="159237" cy="48538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89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83997" y="888522"/>
            <a:ext cx="2872158" cy="3430560"/>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OD clues to an </a:t>
            </a:r>
            <a:r>
              <a:rPr lang="en-US" sz="4400" u="sng" dirty="0">
                <a:latin typeface="Arial" panose="020B0604020202020204" pitchFamily="34" charset="0"/>
                <a:cs typeface="Arial" panose="020B0604020202020204" pitchFamily="34" charset="0"/>
              </a:rPr>
              <a:t>upper</a:t>
            </a:r>
            <a:r>
              <a:rPr lang="en-US" sz="4400" dirty="0">
                <a:latin typeface="Arial" panose="020B0604020202020204" pitchFamily="34" charset="0"/>
                <a:cs typeface="Arial" panose="020B0604020202020204" pitchFamily="34" charset="0"/>
              </a:rPr>
              <a:t>  occipital hole, due to missing HF</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3364302" y="379562"/>
            <a:ext cx="6487065" cy="6245525"/>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ODs along posterior skull</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43</a:t>
            </a:fld>
            <a:endParaRPr lang="en-US"/>
          </a:p>
        </p:txBody>
      </p:sp>
      <p:pic>
        <p:nvPicPr>
          <p:cNvPr id="6146" name="Picture 2"/>
          <p:cNvPicPr>
            <a:picLocks noChangeAspect="1" noChangeArrowheads="1"/>
          </p:cNvPicPr>
          <p:nvPr/>
        </p:nvPicPr>
        <p:blipFill>
          <a:blip r:embed="rId3" cstate="print"/>
          <a:srcRect/>
          <a:stretch>
            <a:fillRect/>
          </a:stretch>
        </p:blipFill>
        <p:spPr bwMode="auto">
          <a:xfrm>
            <a:off x="3443288" y="888521"/>
            <a:ext cx="6374454" cy="571068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856BE73-1121-4342-89E8-35131EDCFF42}"/>
                  </a:ext>
                </a:extLst>
              </p14:cNvPr>
              <p14:cNvContentPartPr/>
              <p14:nvPr/>
            </p14:nvContentPartPr>
            <p14:xfrm>
              <a:off x="4072519" y="2101121"/>
              <a:ext cx="2283120" cy="2568600"/>
            </p14:xfrm>
          </p:contentPart>
        </mc:Choice>
        <mc:Fallback xmlns="">
          <p:pic>
            <p:nvPicPr>
              <p:cNvPr id="6" name="Ink 5">
                <a:extLst>
                  <a:ext uri="{FF2B5EF4-FFF2-40B4-BE49-F238E27FC236}">
                    <a16:creationId xmlns:a16="http://schemas.microsoft.com/office/drawing/2014/main" id="{8856BE73-1121-4342-89E8-35131EDCFF42}"/>
                  </a:ext>
                </a:extLst>
              </p:cNvPr>
              <p:cNvPicPr/>
              <p:nvPr/>
            </p:nvPicPr>
            <p:blipFill>
              <a:blip r:embed="rId5"/>
              <a:stretch>
                <a:fillRect/>
              </a:stretch>
            </p:blipFill>
            <p:spPr>
              <a:xfrm>
                <a:off x="4063519" y="2092121"/>
                <a:ext cx="2300760" cy="2586240"/>
              </a:xfrm>
              <a:prstGeom prst="rect">
                <a:avLst/>
              </a:prstGeom>
            </p:spPr>
          </p:pic>
        </mc:Fallback>
      </mc:AlternateContent>
    </p:spTree>
    <p:extLst>
      <p:ext uri="{BB962C8B-B14F-4D97-AF65-F5344CB8AC3E}">
        <p14:creationId xmlns:p14="http://schemas.microsoft.com/office/powerpoint/2010/main" val="321342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96371" y="3429000"/>
            <a:ext cx="9249708" cy="2140085"/>
          </a:xfrm>
          <a:solidFill>
            <a:schemeClr val="accent6">
              <a:lumMod val="20000"/>
              <a:lumOff val="80000"/>
            </a:schemeClr>
          </a:solidFill>
          <a:ln w="76200">
            <a:solidFill>
              <a:schemeClr val="accent2">
                <a:lumMod val="50000"/>
              </a:schemeClr>
            </a:solidFill>
          </a:ln>
        </p:spPr>
        <p:txBody>
          <a:bodyPr>
            <a:normAutofit lnSpcReduction="10000"/>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The patient was to have a bowel resection. However, he took a job as a stockbroker instead.</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44</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421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3032490" y="457199"/>
            <a:ext cx="6753536" cy="992221"/>
          </a:xfrm>
          <a:solidFill>
            <a:srgbClr val="FFFF00"/>
          </a:solidFill>
          <a:ln w="76200">
            <a:solidFill>
              <a:schemeClr val="tx1"/>
            </a:solidFill>
          </a:ln>
        </p:spPr>
        <p:txBody>
          <a:bodyPr>
            <a:normAutofit/>
          </a:bodyPr>
          <a:lstStyle/>
          <a:p>
            <a:r>
              <a:rPr lang="en-US" dirty="0">
                <a:latin typeface="Arial" panose="020B0604020202020204" pitchFamily="34" charset="0"/>
                <a:cs typeface="Arial" panose="020B0604020202020204" pitchFamily="34" charset="0"/>
              </a:rPr>
              <a:t>Three Headshots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801567" y="1603332"/>
            <a:ext cx="7200090" cy="4982294"/>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50000"/>
                  </a:schemeClr>
                </a:solidFill>
                <a:latin typeface="Arial" panose="020B0604020202020204" pitchFamily="34" charset="0"/>
                <a:cs typeface="Arial" panose="020B0604020202020204" pitchFamily="34" charset="0"/>
              </a:rPr>
              <a:t>Sketch of 3 Headshots</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45</a:t>
            </a:fld>
            <a:endParaRPr lang="en-US"/>
          </a:p>
        </p:txBody>
      </p:sp>
      <p:pic>
        <p:nvPicPr>
          <p:cNvPr id="5" name="Picture 4">
            <a:extLst>
              <a:ext uri="{FF2B5EF4-FFF2-40B4-BE49-F238E27FC236}">
                <a16:creationId xmlns:a16="http://schemas.microsoft.com/office/drawing/2014/main" id="{D4F0C402-3158-4DF5-BA1C-E8E87A294BA8}"/>
              </a:ext>
            </a:extLst>
          </p:cNvPr>
          <p:cNvPicPr>
            <a:picLocks noChangeAspect="1"/>
          </p:cNvPicPr>
          <p:nvPr/>
        </p:nvPicPr>
        <p:blipFill>
          <a:blip r:embed="rId3"/>
          <a:stretch>
            <a:fillRect/>
          </a:stretch>
        </p:blipFill>
        <p:spPr>
          <a:xfrm>
            <a:off x="2858271" y="1660203"/>
            <a:ext cx="7123929" cy="4878709"/>
          </a:xfrm>
          <a:prstGeom prst="rect">
            <a:avLst/>
          </a:prstGeom>
        </p:spPr>
      </p:pic>
    </p:spTree>
    <p:extLst>
      <p:ext uri="{BB962C8B-B14F-4D97-AF65-F5344CB8AC3E}">
        <p14:creationId xmlns:p14="http://schemas.microsoft.com/office/powerpoint/2010/main" val="3914263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478985" y="340471"/>
            <a:ext cx="4297298" cy="2062261"/>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Sherry </a:t>
            </a:r>
            <a:r>
              <a:rPr lang="en-US" sz="4400" dirty="0" err="1">
                <a:latin typeface="Arial" panose="020B0604020202020204" pitchFamily="34" charset="0"/>
                <a:cs typeface="Arial" panose="020B0604020202020204" pitchFamily="34" charset="0"/>
              </a:rPr>
              <a:t>Fiester</a:t>
            </a:r>
            <a:r>
              <a:rPr lang="en-US" sz="4400" dirty="0">
                <a:latin typeface="Arial" panose="020B0604020202020204" pitchFamily="34" charset="0"/>
                <a:cs typeface="Arial" panose="020B0604020202020204" pitchFamily="34" charset="0"/>
              </a:rPr>
              <a:t>: Only </a:t>
            </a:r>
            <a:r>
              <a:rPr lang="en-US" sz="4400" u="sng" dirty="0">
                <a:latin typeface="Arial" panose="020B0604020202020204" pitchFamily="34" charset="0"/>
                <a:cs typeface="Arial" panose="020B0604020202020204" pitchFamily="34" charset="0"/>
              </a:rPr>
              <a:t>one</a:t>
            </a:r>
            <a:r>
              <a:rPr lang="en-US" sz="4400" dirty="0">
                <a:latin typeface="Arial" panose="020B0604020202020204" pitchFamily="34" charset="0"/>
                <a:cs typeface="Arial" panose="020B0604020202020204" pitchFamily="34" charset="0"/>
              </a:rPr>
              <a:t> headshot!</a:t>
            </a:r>
          </a:p>
        </p:txBody>
      </p:sp>
      <p:pic>
        <p:nvPicPr>
          <p:cNvPr id="6" name="Picture 5">
            <a:extLst>
              <a:ext uri="{FF2B5EF4-FFF2-40B4-BE49-F238E27FC236}">
                <a16:creationId xmlns:a16="http://schemas.microsoft.com/office/drawing/2014/main" id="{F61D1A84-2F35-4618-89CD-327BAC2D9253}"/>
              </a:ext>
            </a:extLst>
          </p:cNvPr>
          <p:cNvPicPr>
            <a:picLocks noChangeAspect="1"/>
          </p:cNvPicPr>
          <p:nvPr/>
        </p:nvPicPr>
        <p:blipFill>
          <a:blip r:embed="rId3"/>
          <a:stretch>
            <a:fillRect/>
          </a:stretch>
        </p:blipFill>
        <p:spPr>
          <a:xfrm>
            <a:off x="6149300" y="1238932"/>
            <a:ext cx="4800600" cy="4667250"/>
          </a:xfrm>
          <a:prstGeom prst="rect">
            <a:avLst/>
          </a:prstGeom>
        </p:spPr>
      </p:pic>
      <p:pic>
        <p:nvPicPr>
          <p:cNvPr id="7" name="Picture 6">
            <a:extLst>
              <a:ext uri="{FF2B5EF4-FFF2-40B4-BE49-F238E27FC236}">
                <a16:creationId xmlns:a16="http://schemas.microsoft.com/office/drawing/2014/main" id="{E9CCA063-00C4-4176-9720-06C19DEE983B}"/>
              </a:ext>
            </a:extLst>
          </p:cNvPr>
          <p:cNvPicPr>
            <a:picLocks noChangeAspect="1"/>
          </p:cNvPicPr>
          <p:nvPr/>
        </p:nvPicPr>
        <p:blipFill>
          <a:blip r:embed="rId3"/>
          <a:stretch>
            <a:fillRect/>
          </a:stretch>
        </p:blipFill>
        <p:spPr>
          <a:xfrm>
            <a:off x="6130250" y="1112267"/>
            <a:ext cx="4800600" cy="4667250"/>
          </a:xfrm>
          <a:prstGeom prst="rect">
            <a:avLst/>
          </a:prstGeom>
        </p:spPr>
      </p:pic>
      <p:pic>
        <p:nvPicPr>
          <p:cNvPr id="8" name="Picture 7">
            <a:extLst>
              <a:ext uri="{FF2B5EF4-FFF2-40B4-BE49-F238E27FC236}">
                <a16:creationId xmlns:a16="http://schemas.microsoft.com/office/drawing/2014/main" id="{B28C85C0-76C3-4886-A852-06AA87DCE4FB}"/>
              </a:ext>
            </a:extLst>
          </p:cNvPr>
          <p:cNvPicPr>
            <a:picLocks noChangeAspect="1"/>
          </p:cNvPicPr>
          <p:nvPr/>
        </p:nvPicPr>
        <p:blipFill>
          <a:blip r:embed="rId4"/>
          <a:stretch>
            <a:fillRect/>
          </a:stretch>
        </p:blipFill>
        <p:spPr>
          <a:xfrm>
            <a:off x="6149300" y="1180362"/>
            <a:ext cx="4781550" cy="4657725"/>
          </a:xfrm>
          <a:prstGeom prst="rect">
            <a:avLst/>
          </a:prstGeom>
        </p:spPr>
      </p:pic>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337240" y="573931"/>
            <a:ext cx="6375775" cy="5632315"/>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a:p>
            <a:r>
              <a:rPr lang="en-US" sz="3600" dirty="0">
                <a:solidFill>
                  <a:schemeClr val="accent6">
                    <a:lumMod val="75000"/>
                  </a:schemeClr>
                </a:solidFill>
                <a:latin typeface="Arial" panose="020B0604020202020204" pitchFamily="34" charset="0"/>
                <a:cs typeface="Arial" panose="020B0604020202020204" pitchFamily="34" charset="0"/>
              </a:rPr>
              <a:t>“Current forensic research [not cited] supports a single gunshot originating in front of the President, and front is not the Grassy Knoll. All other explanations are myths….”</a:t>
            </a:r>
          </a:p>
          <a:p>
            <a:endParaRPr lang="en-US" sz="3600" dirty="0">
              <a:solidFill>
                <a:schemeClr val="accent6">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My </a:t>
            </a:r>
            <a:r>
              <a:rPr lang="en-US" dirty="0" err="1">
                <a:solidFill>
                  <a:schemeClr val="accent6">
                    <a:lumMod val="75000"/>
                  </a:schemeClr>
                </a:solidFill>
                <a:latin typeface="Arial" panose="020B0604020202020204" pitchFamily="34" charset="0"/>
                <a:cs typeface="Arial" panose="020B0604020202020204" pitchFamily="34" charset="0"/>
              </a:rPr>
              <a:t>Fiester</a:t>
            </a:r>
            <a:r>
              <a:rPr lang="en-US" dirty="0">
                <a:solidFill>
                  <a:schemeClr val="accent6">
                    <a:lumMod val="75000"/>
                  </a:schemeClr>
                </a:solidFill>
                <a:latin typeface="Arial" panose="020B0604020202020204" pitchFamily="34" charset="0"/>
                <a:cs typeface="Arial" panose="020B0604020202020204" pitchFamily="34" charset="0"/>
              </a:rPr>
              <a:t> review is at </a:t>
            </a:r>
            <a:r>
              <a:rPr lang="en-US" i="1" dirty="0">
                <a:solidFill>
                  <a:schemeClr val="accent6">
                    <a:lumMod val="75000"/>
                  </a:schemeClr>
                </a:solidFill>
                <a:latin typeface="Arial" panose="020B0604020202020204" pitchFamily="34" charset="0"/>
                <a:cs typeface="Arial" panose="020B0604020202020204" pitchFamily="34" charset="0"/>
              </a:rPr>
              <a:t>Kennedys &amp; King</a:t>
            </a:r>
          </a:p>
          <a:p>
            <a:pPr marL="342900" indent="-34290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Just Google: “</a:t>
            </a:r>
            <a:r>
              <a:rPr lang="en-US" dirty="0" err="1">
                <a:solidFill>
                  <a:schemeClr val="accent6">
                    <a:lumMod val="75000"/>
                  </a:schemeClr>
                </a:solidFill>
                <a:latin typeface="Arial" panose="020B0604020202020204" pitchFamily="34" charset="0"/>
                <a:cs typeface="Arial" panose="020B0604020202020204" pitchFamily="34" charset="0"/>
              </a:rPr>
              <a:t>Fiester</a:t>
            </a:r>
            <a:r>
              <a:rPr lang="en-US" dirty="0">
                <a:solidFill>
                  <a:schemeClr val="accent6">
                    <a:lumMod val="75000"/>
                  </a:schemeClr>
                </a:solidFill>
                <a:latin typeface="Arial" panose="020B0604020202020204" pitchFamily="34" charset="0"/>
                <a:cs typeface="Arial" panose="020B0604020202020204" pitchFamily="34" charset="0"/>
              </a:rPr>
              <a:t>” and “</a:t>
            </a:r>
            <a:r>
              <a:rPr lang="en-US" dirty="0" err="1">
                <a:solidFill>
                  <a:schemeClr val="accent6">
                    <a:lumMod val="75000"/>
                  </a:schemeClr>
                </a:solidFill>
                <a:latin typeface="Arial" panose="020B0604020202020204" pitchFamily="34" charset="0"/>
                <a:cs typeface="Arial" panose="020B0604020202020204" pitchFamily="34" charset="0"/>
              </a:rPr>
              <a:t>Mantik</a:t>
            </a:r>
            <a:r>
              <a:rPr lang="en-US" dirty="0">
                <a:solidFill>
                  <a:schemeClr val="accent6">
                    <a:lumMod val="75000"/>
                  </a:schemeClr>
                </a:solidFill>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46</a:t>
            </a:fld>
            <a:endParaRPr lang="en-US" dirty="0"/>
          </a:p>
        </p:txBody>
      </p:sp>
      <p:pic>
        <p:nvPicPr>
          <p:cNvPr id="5" name="Picture 4">
            <a:extLst>
              <a:ext uri="{FF2B5EF4-FFF2-40B4-BE49-F238E27FC236}">
                <a16:creationId xmlns:a16="http://schemas.microsoft.com/office/drawing/2014/main" id="{736202AB-CF75-43D0-BBD4-7B56C9533375}"/>
              </a:ext>
            </a:extLst>
          </p:cNvPr>
          <p:cNvPicPr>
            <a:picLocks noChangeAspect="1"/>
          </p:cNvPicPr>
          <p:nvPr/>
        </p:nvPicPr>
        <p:blipFill>
          <a:blip r:embed="rId5"/>
          <a:stretch>
            <a:fillRect/>
          </a:stretch>
        </p:blipFill>
        <p:spPr>
          <a:xfrm>
            <a:off x="1261150" y="2573153"/>
            <a:ext cx="2732969" cy="4002748"/>
          </a:xfrm>
          <a:prstGeom prst="rect">
            <a:avLst/>
          </a:prstGeom>
        </p:spPr>
      </p:pic>
    </p:spTree>
    <p:extLst>
      <p:ext uri="{BB962C8B-B14F-4D97-AF65-F5344CB8AC3E}">
        <p14:creationId xmlns:p14="http://schemas.microsoft.com/office/powerpoint/2010/main" val="65725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324255" y="2509735"/>
            <a:ext cx="4646579" cy="1605065"/>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Three Headshots: Table 1 (e-book)</a:t>
            </a:r>
          </a:p>
        </p:txBody>
      </p:sp>
      <p:pic>
        <p:nvPicPr>
          <p:cNvPr id="6" name="Picture 5">
            <a:extLst>
              <a:ext uri="{FF2B5EF4-FFF2-40B4-BE49-F238E27FC236}">
                <a16:creationId xmlns:a16="http://schemas.microsoft.com/office/drawing/2014/main" id="{F61D1A84-2F35-4618-89CD-327BAC2D9253}"/>
              </a:ext>
            </a:extLst>
          </p:cNvPr>
          <p:cNvPicPr>
            <a:picLocks noChangeAspect="1"/>
          </p:cNvPicPr>
          <p:nvPr/>
        </p:nvPicPr>
        <p:blipFill>
          <a:blip r:embed="rId3"/>
          <a:stretch>
            <a:fillRect/>
          </a:stretch>
        </p:blipFill>
        <p:spPr>
          <a:xfrm>
            <a:off x="6149300" y="1238932"/>
            <a:ext cx="4800600" cy="4667250"/>
          </a:xfrm>
          <a:prstGeom prst="rect">
            <a:avLst/>
          </a:prstGeom>
        </p:spPr>
      </p:pic>
      <p:pic>
        <p:nvPicPr>
          <p:cNvPr id="7" name="Picture 6">
            <a:extLst>
              <a:ext uri="{FF2B5EF4-FFF2-40B4-BE49-F238E27FC236}">
                <a16:creationId xmlns:a16="http://schemas.microsoft.com/office/drawing/2014/main" id="{E9CCA063-00C4-4176-9720-06C19DEE983B}"/>
              </a:ext>
            </a:extLst>
          </p:cNvPr>
          <p:cNvPicPr>
            <a:picLocks noChangeAspect="1"/>
          </p:cNvPicPr>
          <p:nvPr/>
        </p:nvPicPr>
        <p:blipFill>
          <a:blip r:embed="rId3"/>
          <a:stretch>
            <a:fillRect/>
          </a:stretch>
        </p:blipFill>
        <p:spPr>
          <a:xfrm>
            <a:off x="6130250" y="1112267"/>
            <a:ext cx="4800600" cy="4667250"/>
          </a:xfrm>
          <a:prstGeom prst="rect">
            <a:avLst/>
          </a:prstGeom>
        </p:spPr>
      </p:pic>
      <p:pic>
        <p:nvPicPr>
          <p:cNvPr id="8" name="Picture 7">
            <a:extLst>
              <a:ext uri="{FF2B5EF4-FFF2-40B4-BE49-F238E27FC236}">
                <a16:creationId xmlns:a16="http://schemas.microsoft.com/office/drawing/2014/main" id="{B28C85C0-76C3-4886-A852-06AA87DCE4FB}"/>
              </a:ext>
            </a:extLst>
          </p:cNvPr>
          <p:cNvPicPr>
            <a:picLocks noChangeAspect="1"/>
          </p:cNvPicPr>
          <p:nvPr/>
        </p:nvPicPr>
        <p:blipFill>
          <a:blip r:embed="rId4"/>
          <a:stretch>
            <a:fillRect/>
          </a:stretch>
        </p:blipFill>
        <p:spPr>
          <a:xfrm>
            <a:off x="6149300" y="1180362"/>
            <a:ext cx="4781550" cy="4657725"/>
          </a:xfrm>
          <a:prstGeom prst="rect">
            <a:avLst/>
          </a:prstGeom>
        </p:spPr>
      </p:pic>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5337240" y="340471"/>
            <a:ext cx="6569413" cy="6235430"/>
          </a:xfrm>
          <a:solidFill>
            <a:schemeClr val="accent6">
              <a:lumMod val="20000"/>
              <a:lumOff val="80000"/>
            </a:schemeClr>
          </a:solidFill>
          <a:ln w="76200">
            <a:solidFill>
              <a:schemeClr val="accent6">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47</a:t>
            </a:fld>
            <a:endParaRPr lang="en-US"/>
          </a:p>
        </p:txBody>
      </p:sp>
      <p:pic>
        <p:nvPicPr>
          <p:cNvPr id="10" name="Picture 9">
            <a:extLst>
              <a:ext uri="{FF2B5EF4-FFF2-40B4-BE49-F238E27FC236}">
                <a16:creationId xmlns:a16="http://schemas.microsoft.com/office/drawing/2014/main" id="{40089A1E-7CD1-4C5F-89BE-7F87D4A4EA3D}"/>
              </a:ext>
            </a:extLst>
          </p:cNvPr>
          <p:cNvPicPr>
            <a:picLocks noChangeAspect="1"/>
          </p:cNvPicPr>
          <p:nvPr/>
        </p:nvPicPr>
        <p:blipFill>
          <a:blip r:embed="rId5"/>
          <a:stretch>
            <a:fillRect/>
          </a:stretch>
        </p:blipFill>
        <p:spPr>
          <a:xfrm>
            <a:off x="5366425" y="360532"/>
            <a:ext cx="6501320" cy="6215368"/>
          </a:xfrm>
          <a:prstGeom prst="rect">
            <a:avLst/>
          </a:prstGeom>
        </p:spPr>
      </p:pic>
    </p:spTree>
    <p:extLst>
      <p:ext uri="{BB962C8B-B14F-4D97-AF65-F5344CB8AC3E}">
        <p14:creationId xmlns:p14="http://schemas.microsoft.com/office/powerpoint/2010/main" val="3688979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044487" y="409679"/>
            <a:ext cx="9840765" cy="1254966"/>
          </a:xfrm>
          <a:solidFill>
            <a:srgbClr val="FFFF00"/>
          </a:solidFill>
          <a:ln w="76200">
            <a:solidFill>
              <a:schemeClr val="tx1"/>
            </a:solidFill>
          </a:ln>
        </p:spPr>
        <p:txBody>
          <a:bodyPr>
            <a:normAutofit fontScale="90000"/>
          </a:bodyPr>
          <a:lstStyle/>
          <a:p>
            <a:r>
              <a:rPr lang="en-US" sz="4400" dirty="0">
                <a:latin typeface="Arial" panose="020B0604020202020204" pitchFamily="34" charset="0"/>
                <a:cs typeface="Arial" panose="020B0604020202020204" pitchFamily="34" charset="0"/>
              </a:rPr>
              <a:t>HF Conclusion: Some of the 15 clues to the occipital origin of the Harper Fragment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800180" y="1932494"/>
            <a:ext cx="5938378" cy="4613103"/>
          </a:xfrm>
          <a:solidFill>
            <a:schemeClr val="accent6">
              <a:lumMod val="20000"/>
              <a:lumOff val="80000"/>
            </a:schemeClr>
          </a:solidFill>
          <a:ln w="76200">
            <a:solidFill>
              <a:schemeClr val="accent2">
                <a:lumMod val="50000"/>
              </a:schemeClr>
            </a:solidFill>
          </a:ln>
        </p:spPr>
        <p:txBody>
          <a:bodyPr>
            <a:normAutofit fontScale="70000" lnSpcReduction="20000"/>
          </a:bodyPr>
          <a:lstStyle/>
          <a:p>
            <a:pPr marL="742950" indent="-742950" algn="l">
              <a:buAutoNum type="arabicPeriod"/>
            </a:pPr>
            <a:endParaRPr lang="en-US" sz="3600" dirty="0">
              <a:solidFill>
                <a:schemeClr val="accent6">
                  <a:lumMod val="50000"/>
                </a:schemeClr>
              </a:solidFill>
              <a:latin typeface="Arial" panose="020B0604020202020204" pitchFamily="34" charset="0"/>
              <a:cs typeface="Arial" panose="020B0604020202020204" pitchFamily="34" charset="0"/>
            </a:endParaRP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Three Dallas pathologists</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John Ebersole, MD</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Numerous Parkland witnesses</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Eight Bethesda MDs</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Cerebellum seen (as traumatized)</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Autopsy Report</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Boswell sketch—and statement</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Metallic smear was on the </a:t>
            </a:r>
            <a:r>
              <a:rPr lang="en-US" sz="3600" u="sng" dirty="0">
                <a:solidFill>
                  <a:schemeClr val="accent6">
                    <a:lumMod val="50000"/>
                  </a:schemeClr>
                </a:solidFill>
                <a:latin typeface="Arial" panose="020B0604020202020204" pitchFamily="34" charset="0"/>
                <a:cs typeface="Arial" panose="020B0604020202020204" pitchFamily="34" charset="0"/>
              </a:rPr>
              <a:t>outside</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Mystery photograph (F8)</a:t>
            </a:r>
          </a:p>
          <a:p>
            <a:pPr marL="742950" indent="-742950" algn="l">
              <a:buAutoNum type="arabicPeriod"/>
            </a:pPr>
            <a:r>
              <a:rPr lang="en-US" sz="3600" dirty="0">
                <a:solidFill>
                  <a:schemeClr val="accent6">
                    <a:lumMod val="50000"/>
                  </a:schemeClr>
                </a:solidFill>
                <a:latin typeface="Arial" panose="020B0604020202020204" pitchFamily="34" charset="0"/>
                <a:cs typeface="Arial" panose="020B0604020202020204" pitchFamily="34" charset="0"/>
              </a:rPr>
              <a:t>Optical density data</a:t>
            </a:r>
          </a:p>
          <a:p>
            <a:pPr marL="742950" indent="-742950">
              <a:buAutoNum type="arabicPeriod"/>
            </a:pPr>
            <a:endParaRPr lang="en-US" sz="36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48</a:t>
            </a:fld>
            <a:endParaRPr lang="en-US"/>
          </a:p>
        </p:txBody>
      </p:sp>
    </p:spTree>
    <p:extLst>
      <p:ext uri="{BB962C8B-B14F-4D97-AF65-F5344CB8AC3E}">
        <p14:creationId xmlns:p14="http://schemas.microsoft.com/office/powerpoint/2010/main" val="327266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B149AB6-C246-4054-8D48-AA2C75CFC9E4}"/>
              </a:ext>
            </a:extLst>
          </p:cNvPr>
          <p:cNvSpPr>
            <a:spLocks noGrp="1"/>
          </p:cNvSpPr>
          <p:nvPr>
            <p:ph type="subTitle" idx="1"/>
          </p:nvPr>
        </p:nvSpPr>
        <p:spPr>
          <a:xfrm>
            <a:off x="1524000" y="4769962"/>
            <a:ext cx="2124173" cy="487837"/>
          </a:xfrm>
        </p:spPr>
        <p:txBody>
          <a:bodyPr/>
          <a:lstStyle/>
          <a:p>
            <a:endParaRPr lang="en-US" dirty="0"/>
          </a:p>
        </p:txBody>
      </p:sp>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600200" y="275988"/>
            <a:ext cx="8623571" cy="712070"/>
          </a:xfrm>
          <a:solidFill>
            <a:srgbClr val="FFFF00"/>
          </a:solidFill>
          <a:ln w="76200">
            <a:solidFill>
              <a:schemeClr val="tx1"/>
            </a:solidFill>
          </a:ln>
        </p:spPr>
        <p:txBody>
          <a:bodyPr>
            <a:normAutofit/>
          </a:bodyPr>
          <a:lstStyle/>
          <a:p>
            <a:r>
              <a:rPr lang="en-US" sz="4400" dirty="0">
                <a:latin typeface="Arial" panose="020B0604020202020204" pitchFamily="34" charset="0"/>
                <a:cs typeface="Arial" panose="020B0604020202020204" pitchFamily="34" charset="0"/>
              </a:rPr>
              <a:t>A Few More Paradoxes</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49</a:t>
            </a:fld>
            <a:endParaRPr lang="en-US"/>
          </a:p>
        </p:txBody>
      </p:sp>
      <p:pic>
        <p:nvPicPr>
          <p:cNvPr id="5" name="Picture 4">
            <a:extLst>
              <a:ext uri="{FF2B5EF4-FFF2-40B4-BE49-F238E27FC236}">
                <a16:creationId xmlns:a16="http://schemas.microsoft.com/office/drawing/2014/main" id="{AC62FD0F-8DC9-4AEA-804D-4EA4260EFF57}"/>
              </a:ext>
            </a:extLst>
          </p:cNvPr>
          <p:cNvPicPr/>
          <p:nvPr/>
        </p:nvPicPr>
        <p:blipFill>
          <a:blip r:embed="rId2" cstate="print"/>
          <a:stretch>
            <a:fillRect/>
          </a:stretch>
        </p:blipFill>
        <p:spPr>
          <a:xfrm>
            <a:off x="6877558" y="1436465"/>
            <a:ext cx="3647871" cy="5101509"/>
          </a:xfrm>
          <a:prstGeom prst="rect">
            <a:avLst/>
          </a:prstGeom>
          <a:ln w="76200">
            <a:solidFill>
              <a:srgbClr val="FF0000"/>
            </a:solidFill>
          </a:ln>
        </p:spPr>
      </p:pic>
      <p:pic>
        <p:nvPicPr>
          <p:cNvPr id="6" name="Picture 5">
            <a:extLst>
              <a:ext uri="{FF2B5EF4-FFF2-40B4-BE49-F238E27FC236}">
                <a16:creationId xmlns:a16="http://schemas.microsoft.com/office/drawing/2014/main" id="{CAA45746-00EB-45A0-AA09-2D7AD18A1DAF}"/>
              </a:ext>
            </a:extLst>
          </p:cNvPr>
          <p:cNvPicPr/>
          <p:nvPr/>
        </p:nvPicPr>
        <p:blipFill>
          <a:blip r:embed="rId3" cstate="print"/>
          <a:stretch>
            <a:fillRect/>
          </a:stretch>
        </p:blipFill>
        <p:spPr>
          <a:xfrm>
            <a:off x="1018162" y="1400783"/>
            <a:ext cx="5437762" cy="5101509"/>
          </a:xfrm>
          <a:prstGeom prst="rect">
            <a:avLst/>
          </a:prstGeom>
          <a:ln w="76200">
            <a:solidFill>
              <a:srgbClr val="FF0000"/>
            </a:solidFill>
          </a:ln>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9EE26B8-63F1-440B-B50F-EEF49B3A4F68}"/>
                  </a:ext>
                </a:extLst>
              </p14:cNvPr>
              <p14:cNvContentPartPr/>
              <p14:nvPr/>
            </p14:nvContentPartPr>
            <p14:xfrm>
              <a:off x="4128473" y="3843438"/>
              <a:ext cx="1783080" cy="1729440"/>
            </p14:xfrm>
          </p:contentPart>
        </mc:Choice>
        <mc:Fallback xmlns="">
          <p:pic>
            <p:nvPicPr>
              <p:cNvPr id="10" name="Ink 9">
                <a:extLst>
                  <a:ext uri="{FF2B5EF4-FFF2-40B4-BE49-F238E27FC236}">
                    <a16:creationId xmlns:a16="http://schemas.microsoft.com/office/drawing/2014/main" xmlns="" id="{A9EE26B8-63F1-440B-B50F-EEF49B3A4F68}"/>
                  </a:ext>
                </a:extLst>
              </p:cNvPr>
              <p:cNvPicPr/>
              <p:nvPr/>
            </p:nvPicPr>
            <p:blipFill>
              <a:blip r:embed="rId5" cstate="print"/>
              <a:stretch>
                <a:fillRect/>
              </a:stretch>
            </p:blipFill>
            <p:spPr>
              <a:xfrm>
                <a:off x="4092473" y="3807438"/>
                <a:ext cx="1854720" cy="1801080"/>
              </a:xfrm>
              <a:prstGeom prst="rect">
                <a:avLst/>
              </a:prstGeom>
            </p:spPr>
          </p:pic>
        </mc:Fallback>
      </mc:AlternateContent>
      <p:sp>
        <p:nvSpPr>
          <p:cNvPr id="11" name="TextBox 10">
            <a:extLst>
              <a:ext uri="{FF2B5EF4-FFF2-40B4-BE49-F238E27FC236}">
                <a16:creationId xmlns:a16="http://schemas.microsoft.com/office/drawing/2014/main" id="{31DF5456-910C-46F7-A672-4578B75E657E}"/>
              </a:ext>
            </a:extLst>
          </p:cNvPr>
          <p:cNvSpPr txBox="1"/>
          <p:nvPr/>
        </p:nvSpPr>
        <p:spPr>
          <a:xfrm>
            <a:off x="4910612" y="4301117"/>
            <a:ext cx="849165" cy="646331"/>
          </a:xfrm>
          <a:prstGeom prst="rect">
            <a:avLst/>
          </a:prstGeom>
          <a:solidFill>
            <a:schemeClr val="bg2"/>
          </a:solidFill>
          <a:ln w="19050">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Empty Skull</a:t>
            </a:r>
          </a:p>
        </p:txBody>
      </p:sp>
    </p:spTree>
    <p:extLst>
      <p:ext uri="{BB962C8B-B14F-4D97-AF65-F5344CB8AC3E}">
        <p14:creationId xmlns:p14="http://schemas.microsoft.com/office/powerpoint/2010/main" val="36410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919590" y="391367"/>
            <a:ext cx="7571361" cy="749030"/>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Billy Harper marked this map</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614791" y="1490591"/>
            <a:ext cx="8180962" cy="5075577"/>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5</a:t>
            </a:fld>
            <a:endParaRPr lang="en-US"/>
          </a:p>
        </p:txBody>
      </p:sp>
      <p:pic>
        <p:nvPicPr>
          <p:cNvPr id="5" name="Picture 4">
            <a:extLst>
              <a:ext uri="{FF2B5EF4-FFF2-40B4-BE49-F238E27FC236}">
                <a16:creationId xmlns:a16="http://schemas.microsoft.com/office/drawing/2014/main" id="{02F3CF6A-0639-4FEA-B122-B0268A115812}"/>
              </a:ext>
            </a:extLst>
          </p:cNvPr>
          <p:cNvPicPr>
            <a:picLocks noChangeAspect="1"/>
          </p:cNvPicPr>
          <p:nvPr/>
        </p:nvPicPr>
        <p:blipFill>
          <a:blip r:embed="rId3" cstate="print"/>
          <a:stretch>
            <a:fillRect/>
          </a:stretch>
        </p:blipFill>
        <p:spPr>
          <a:xfrm>
            <a:off x="1681257" y="1539232"/>
            <a:ext cx="8048029" cy="4999680"/>
          </a:xfrm>
          <a:prstGeom prst="rect">
            <a:avLst/>
          </a:prstGeom>
        </p:spPr>
      </p:pic>
      <p:sp>
        <p:nvSpPr>
          <p:cNvPr id="6" name="TextBox 5">
            <a:extLst>
              <a:ext uri="{FF2B5EF4-FFF2-40B4-BE49-F238E27FC236}">
                <a16:creationId xmlns:a16="http://schemas.microsoft.com/office/drawing/2014/main" id="{C8E87B2F-EB55-4F74-A010-623304AEF4FE}"/>
              </a:ext>
            </a:extLst>
          </p:cNvPr>
          <p:cNvSpPr txBox="1"/>
          <p:nvPr/>
        </p:nvSpPr>
        <p:spPr>
          <a:xfrm>
            <a:off x="5705269" y="5318768"/>
            <a:ext cx="2439489" cy="369332"/>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r>
              <a:rPr lang="en-US" dirty="0">
                <a:latin typeface="Arial" panose="020B0604020202020204" pitchFamily="34" charset="0"/>
                <a:cs typeface="Arial" panose="020B0604020202020204" pitchFamily="34" charset="0"/>
              </a:rPr>
              <a:t>Final shot in WC data</a:t>
            </a:r>
          </a:p>
        </p:txBody>
      </p:sp>
    </p:spTree>
    <p:extLst>
      <p:ext uri="{BB962C8B-B14F-4D97-AF65-F5344CB8AC3E}">
        <p14:creationId xmlns:p14="http://schemas.microsoft.com/office/powerpoint/2010/main" val="30760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363281" y="1998481"/>
            <a:ext cx="3595978" cy="1638159"/>
          </a:xfrm>
          <a:solidFill>
            <a:srgbClr val="FFFF00"/>
          </a:solidFill>
          <a:ln w="76200">
            <a:solidFill>
              <a:schemeClr val="tx1"/>
            </a:solidFill>
          </a:ln>
        </p:spPr>
        <p:txBody>
          <a:bodyPr>
            <a:normAutofit/>
          </a:bodyPr>
          <a:lstStyle/>
          <a:p>
            <a:r>
              <a:rPr lang="en-US" sz="5400" dirty="0">
                <a:latin typeface="Arial" panose="020B0604020202020204" pitchFamily="34" charset="0"/>
                <a:cs typeface="Arial" panose="020B0604020202020204" pitchFamily="34" charset="0"/>
              </a:rPr>
              <a:t>More Paradoxes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143982" y="392989"/>
            <a:ext cx="6741269" cy="6085632"/>
          </a:xfrm>
          <a:solidFill>
            <a:schemeClr val="accent6">
              <a:lumMod val="20000"/>
              <a:lumOff val="80000"/>
            </a:schemeClr>
          </a:solidFill>
          <a:ln w="76200">
            <a:solidFill>
              <a:schemeClr val="accent6">
                <a:lumMod val="50000"/>
              </a:schemeClr>
            </a:solidFill>
          </a:ln>
        </p:spPr>
        <p:txBody>
          <a:bodyPr>
            <a:normAutofit/>
          </a:bodyPr>
          <a:lstStyle/>
          <a:p>
            <a:r>
              <a:rPr lang="en-US" sz="2800" dirty="0">
                <a:solidFill>
                  <a:schemeClr val="accent6">
                    <a:lumMod val="75000"/>
                  </a:schemeClr>
                </a:solidFill>
                <a:latin typeface="Arial" panose="020B0604020202020204" pitchFamily="34" charset="0"/>
                <a:cs typeface="Arial" panose="020B0604020202020204" pitchFamily="34" charset="0"/>
              </a:rPr>
              <a:t>JFK lateral X-ray superimposed on Z-312, as composed by David Josephs</a:t>
            </a:r>
          </a:p>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50</a:t>
            </a:fld>
            <a:endParaRPr lang="en-US"/>
          </a:p>
        </p:txBody>
      </p:sp>
      <p:pic>
        <p:nvPicPr>
          <p:cNvPr id="5" name="Picture 4">
            <a:extLst>
              <a:ext uri="{FF2B5EF4-FFF2-40B4-BE49-F238E27FC236}">
                <a16:creationId xmlns:a16="http://schemas.microsoft.com/office/drawing/2014/main" id="{D5D117DF-3192-4FBE-B72C-FA0AE4FE3396}"/>
              </a:ext>
            </a:extLst>
          </p:cNvPr>
          <p:cNvPicPr>
            <a:picLocks noChangeAspect="1"/>
          </p:cNvPicPr>
          <p:nvPr/>
        </p:nvPicPr>
        <p:blipFill>
          <a:blip r:embed="rId3"/>
          <a:stretch>
            <a:fillRect/>
          </a:stretch>
        </p:blipFill>
        <p:spPr>
          <a:xfrm>
            <a:off x="4196778" y="1527243"/>
            <a:ext cx="6649253" cy="4947496"/>
          </a:xfrm>
          <a:prstGeom prst="rect">
            <a:avLst/>
          </a:prstGeom>
        </p:spPr>
      </p:pic>
    </p:spTree>
    <p:extLst>
      <p:ext uri="{BB962C8B-B14F-4D97-AF65-F5344CB8AC3E}">
        <p14:creationId xmlns:p14="http://schemas.microsoft.com/office/powerpoint/2010/main" val="1914974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402080" y="756602"/>
            <a:ext cx="9144000" cy="1945640"/>
          </a:xfrm>
          <a:solidFill>
            <a:srgbClr val="FFFF00"/>
          </a:solidFill>
          <a:ln w="57150">
            <a:solidFill>
              <a:schemeClr val="accent2"/>
            </a:solidFill>
          </a:ln>
        </p:spPr>
        <p:txBody>
          <a:bodyPr>
            <a:normAutofit/>
          </a:bodyPr>
          <a:lstStyle/>
          <a:p>
            <a:r>
              <a:rPr lang="en-US" sz="5400" dirty="0">
                <a:solidFill>
                  <a:schemeClr val="accent2">
                    <a:lumMod val="50000"/>
                  </a:schemeClr>
                </a:solidFill>
                <a:latin typeface="Arial" panose="020B0604020202020204" pitchFamily="34" charset="0"/>
                <a:cs typeface="Arial" panose="020B0604020202020204" pitchFamily="34" charset="0"/>
              </a:rPr>
              <a:t>Actual sentences found in patients’ hospital charts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296371" y="3044758"/>
            <a:ext cx="9144000" cy="2524328"/>
          </a:xfrm>
          <a:solidFill>
            <a:schemeClr val="accent6">
              <a:lumMod val="20000"/>
              <a:lumOff val="80000"/>
            </a:schemeClr>
          </a:solidFill>
          <a:ln w="76200">
            <a:solidFill>
              <a:schemeClr val="accent2">
                <a:lumMod val="50000"/>
              </a:schemeClr>
            </a:solidFill>
          </a:ln>
        </p:spPr>
        <p:txBody>
          <a:bodyPr>
            <a:normAutofit/>
          </a:bodyPr>
          <a:lstStyle/>
          <a:p>
            <a:pPr marL="4400550" lvl="8" indent="-742950">
              <a:buAutoNum type="arabicPeriod"/>
            </a:pPr>
            <a:endParaRPr lang="en-US" sz="3500" dirty="0">
              <a:solidFill>
                <a:schemeClr val="accent6">
                  <a:lumMod val="50000"/>
                </a:schemeClr>
              </a:solidFill>
              <a:latin typeface="Arial" panose="020B0604020202020204" pitchFamily="34" charset="0"/>
              <a:cs typeface="Arial" panose="020B0604020202020204" pitchFamily="34" charset="0"/>
            </a:endParaRPr>
          </a:p>
          <a:p>
            <a:r>
              <a:rPr lang="en-US" sz="3600" dirty="0">
                <a:solidFill>
                  <a:schemeClr val="accent4">
                    <a:lumMod val="50000"/>
                  </a:schemeClr>
                </a:solidFill>
                <a:latin typeface="Arial" panose="020B0604020202020204" pitchFamily="34" charset="0"/>
                <a:cs typeface="Arial" panose="020B0604020202020204" pitchFamily="34" charset="0"/>
              </a:rPr>
              <a:t>Patient was seen in consultation by Dr. Brooks, who felt we should sit on the abdomen. I agree.</a:t>
            </a:r>
          </a:p>
          <a:p>
            <a:endParaRPr lang="en-US" sz="44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4300" dirty="0">
              <a:solidFill>
                <a:schemeClr val="accent6">
                  <a:lumMod val="50000"/>
                </a:schemeClr>
              </a:solidFill>
              <a:latin typeface="Arial" panose="020B0604020202020204" pitchFamily="34" charset="0"/>
              <a:cs typeface="Arial" panose="020B0604020202020204" pitchFamily="34" charset="0"/>
            </a:endParaRPr>
          </a:p>
          <a:p>
            <a:pPr marL="742950" indent="-742950">
              <a:buAutoNum type="arabicPeriod"/>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51</a:t>
            </a:fld>
            <a:endParaRPr lang="en-US"/>
          </a:p>
        </p:txBody>
      </p:sp>
      <p:sp>
        <p:nvSpPr>
          <p:cNvPr id="6" name="Rectangle 5">
            <a:extLst>
              <a:ext uri="{FF2B5EF4-FFF2-40B4-BE49-F238E27FC236}">
                <a16:creationId xmlns:a16="http://schemas.microsoft.com/office/drawing/2014/main" id="{EFC10D1B-0F21-40BB-8FDD-6629FC3EB552}"/>
              </a:ext>
            </a:extLst>
          </p:cNvPr>
          <p:cNvSpPr/>
          <p:nvPr/>
        </p:nvSpPr>
        <p:spPr>
          <a:xfrm flipV="1">
            <a:off x="6881663" y="8005864"/>
            <a:ext cx="1464668" cy="1477328"/>
          </a:xfrm>
          <a:prstGeom prst="rect">
            <a:avLst/>
          </a:prstGeom>
        </p:spPr>
        <p:txBody>
          <a:bodyPr wrap="square">
            <a:spAutoFit/>
          </a:bodyPr>
          <a:lstStyle/>
          <a:p>
            <a:r>
              <a:rPr lang="en-US" u="sng" dirty="0">
                <a:solidFill>
                  <a:schemeClr val="accent6">
                    <a:lumMod val="50000"/>
                  </a:schemeClr>
                </a:solidFill>
                <a:latin typeface="Arial" panose="020B0604020202020204" pitchFamily="34" charset="0"/>
                <a:cs typeface="Arial" panose="020B0604020202020204" pitchFamily="34" charset="0"/>
              </a:rPr>
              <a:t>body X-rays </a:t>
            </a: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u="sng" dirty="0">
              <a:solidFill>
                <a:schemeClr val="accent6">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06267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2261571" y="338632"/>
            <a:ext cx="6960251" cy="884609"/>
          </a:xfrm>
          <a:solidFill>
            <a:srgbClr val="FFFF00"/>
          </a:solidFill>
          <a:ln w="76200">
            <a:solidFill>
              <a:schemeClr val="tx1"/>
            </a:solidFill>
          </a:ln>
        </p:spPr>
        <p:txBody>
          <a:bodyPr>
            <a:normAutofit/>
          </a:bodyPr>
          <a:lstStyle/>
          <a:p>
            <a:r>
              <a:rPr lang="en-US" sz="4800" dirty="0">
                <a:latin typeface="Arial" panose="020B0604020202020204" pitchFamily="34" charset="0"/>
                <a:cs typeface="Arial" panose="020B0604020202020204" pitchFamily="34" charset="0"/>
              </a:rPr>
              <a:t>Yet More Paradoxes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548647" y="3579779"/>
            <a:ext cx="6138154" cy="1694563"/>
          </a:xfrm>
          <a:solidFill>
            <a:schemeClr val="accent6">
              <a:lumMod val="20000"/>
              <a:lumOff val="80000"/>
            </a:schemeClr>
          </a:solidFill>
          <a:ln w="76200">
            <a:solidFill>
              <a:schemeClr val="accent6">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Shirt vs posterior scalp</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52</a:t>
            </a:fld>
            <a:endParaRPr lang="en-US"/>
          </a:p>
        </p:txBody>
      </p:sp>
      <p:pic>
        <p:nvPicPr>
          <p:cNvPr id="5" name="Picture 4">
            <a:extLst>
              <a:ext uri="{FF2B5EF4-FFF2-40B4-BE49-F238E27FC236}">
                <a16:creationId xmlns:a16="http://schemas.microsoft.com/office/drawing/2014/main" id="{BE9FACC3-A5B0-4008-A06B-6DF8514817FC}"/>
              </a:ext>
            </a:extLst>
          </p:cNvPr>
          <p:cNvPicPr>
            <a:picLocks noChangeAspect="1"/>
          </p:cNvPicPr>
          <p:nvPr/>
        </p:nvPicPr>
        <p:blipFill>
          <a:blip r:embed="rId2" cstate="print"/>
          <a:stretch>
            <a:fillRect/>
          </a:stretch>
        </p:blipFill>
        <p:spPr>
          <a:xfrm>
            <a:off x="1228929" y="1332689"/>
            <a:ext cx="9521428" cy="5388786"/>
          </a:xfrm>
          <a:prstGeom prst="rect">
            <a:avLst/>
          </a:prstGeom>
          <a:solidFill>
            <a:schemeClr val="accent6">
              <a:lumMod val="20000"/>
              <a:lumOff val="80000"/>
            </a:schemeClr>
          </a:solidFill>
          <a:ln w="38100">
            <a:solidFill>
              <a:schemeClr val="tx1"/>
            </a:solidFill>
          </a:ln>
        </p:spPr>
      </p:pic>
      <p:sp>
        <p:nvSpPr>
          <p:cNvPr id="6" name="TextBox 5">
            <a:extLst>
              <a:ext uri="{FF2B5EF4-FFF2-40B4-BE49-F238E27FC236}">
                <a16:creationId xmlns:a16="http://schemas.microsoft.com/office/drawing/2014/main" id="{27270338-A310-44CF-8B27-8DA2D9FB57C1}"/>
              </a:ext>
            </a:extLst>
          </p:cNvPr>
          <p:cNvSpPr txBox="1"/>
          <p:nvPr/>
        </p:nvSpPr>
        <p:spPr>
          <a:xfrm>
            <a:off x="2063608" y="3985852"/>
            <a:ext cx="1179212" cy="369332"/>
          </a:xfrm>
          <a:prstGeom prst="rect">
            <a:avLst/>
          </a:prstGeom>
          <a:solidFill>
            <a:schemeClr val="bg1"/>
          </a:solidFill>
          <a:ln w="28575">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Red Spot</a:t>
            </a:r>
          </a:p>
        </p:txBody>
      </p:sp>
      <p:sp>
        <p:nvSpPr>
          <p:cNvPr id="7" name="Arrow: Down 6">
            <a:extLst>
              <a:ext uri="{FF2B5EF4-FFF2-40B4-BE49-F238E27FC236}">
                <a16:creationId xmlns:a16="http://schemas.microsoft.com/office/drawing/2014/main" id="{618038A0-816E-4DB5-8159-6B6E83F4805C}"/>
              </a:ext>
            </a:extLst>
          </p:cNvPr>
          <p:cNvSpPr/>
          <p:nvPr/>
        </p:nvSpPr>
        <p:spPr>
          <a:xfrm>
            <a:off x="2242717" y="4355184"/>
            <a:ext cx="179971" cy="3487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847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949569" y="272375"/>
            <a:ext cx="8039819" cy="968579"/>
          </a:xfrm>
          <a:solidFill>
            <a:srgbClr val="FFFF00"/>
          </a:solidFill>
          <a:ln w="76200">
            <a:solidFill>
              <a:schemeClr val="tx1"/>
            </a:solidFill>
          </a:ln>
        </p:spPr>
        <p:txBody>
          <a:bodyPr>
            <a:normAutofit/>
          </a:bodyPr>
          <a:lstStyle/>
          <a:p>
            <a:r>
              <a:rPr lang="en-US" dirty="0">
                <a:latin typeface="Arial" panose="020B0604020202020204" pitchFamily="34" charset="0"/>
                <a:cs typeface="Arial" panose="020B0604020202020204" pitchFamily="34" charset="0"/>
              </a:rPr>
              <a:t>Six Mantik References</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335823" y="1488331"/>
            <a:ext cx="9393786" cy="5097293"/>
          </a:xfrm>
          <a:solidFill>
            <a:schemeClr val="accent6">
              <a:lumMod val="20000"/>
              <a:lumOff val="80000"/>
            </a:schemeClr>
          </a:solidFill>
          <a:ln w="76200">
            <a:solidFill>
              <a:schemeClr val="accent6">
                <a:lumMod val="50000"/>
              </a:schemeClr>
            </a:solidFill>
          </a:ln>
        </p:spPr>
        <p:txBody>
          <a:bodyPr>
            <a:normAutofit fontScale="55000" lnSpcReduction="20000"/>
          </a:bodyPr>
          <a:lstStyle/>
          <a:p>
            <a:pPr algn="l"/>
            <a:endParaRPr lang="en-US" sz="4000" dirty="0">
              <a:solidFill>
                <a:schemeClr val="accent6">
                  <a:lumMod val="50000"/>
                </a:schemeClr>
              </a:solidFill>
              <a:latin typeface="Arial" panose="020B0604020202020204" pitchFamily="34" charset="0"/>
              <a:cs typeface="Arial" panose="020B0604020202020204" pitchFamily="34" charset="0"/>
            </a:endParaRPr>
          </a:p>
          <a:p>
            <a:pPr algn="l"/>
            <a:r>
              <a:rPr lang="en-US" sz="4000" dirty="0">
                <a:solidFill>
                  <a:schemeClr val="accent6">
                    <a:lumMod val="50000"/>
                  </a:schemeClr>
                </a:solidFill>
                <a:latin typeface="Arial" panose="020B0604020202020204" pitchFamily="34" charset="0"/>
                <a:cs typeface="Arial" panose="020B0604020202020204" pitchFamily="34" charset="0"/>
              </a:rPr>
              <a:t>1. Twenty Conclusions after 9 Visits (2003):</a:t>
            </a:r>
          </a:p>
          <a:p>
            <a:pPr algn="l"/>
            <a:r>
              <a:rPr lang="en-US" sz="3600" dirty="0">
                <a:solidFill>
                  <a:srgbClr val="FF0000"/>
                </a:solidFill>
                <a:latin typeface="Times New Roman" panose="02020603050405020304" pitchFamily="18" charset="0"/>
                <a:cs typeface="Times New Roman" panose="02020603050405020304" pitchFamily="18" charset="0"/>
              </a:rPr>
              <a:t>      https://assassinationresearch.com/v2n2/pittsburgh.pdf</a:t>
            </a:r>
          </a:p>
          <a:p>
            <a:pPr algn="l"/>
            <a:r>
              <a:rPr lang="en-US" sz="4000" dirty="0">
                <a:solidFill>
                  <a:schemeClr val="accent6">
                    <a:lumMod val="50000"/>
                  </a:schemeClr>
                </a:solidFill>
                <a:latin typeface="Arial" panose="020B0604020202020204" pitchFamily="34" charset="0"/>
                <a:cs typeface="Arial" panose="020B0604020202020204" pitchFamily="34" charset="0"/>
              </a:rPr>
              <a:t>2. JFK Lancer Lecture (2009—on how to alter 1963 X-rays):</a:t>
            </a:r>
          </a:p>
          <a:p>
            <a:pPr algn="l"/>
            <a:r>
              <a:rPr lang="en-US" sz="1800"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http://assassinationofjfk.net/jfk-skull-x-rays-evidence-of-forgery-david-mantik/</a:t>
            </a:r>
            <a:endParaRPr lang="en-US" sz="3600" dirty="0">
              <a:solidFill>
                <a:srgbClr val="FF0000"/>
              </a:solidFill>
              <a:latin typeface="Times New Roman" panose="02020603050405020304" pitchFamily="18" charset="0"/>
              <a:cs typeface="Times New Roman" panose="02020603050405020304" pitchFamily="18" charset="0"/>
            </a:endParaRPr>
          </a:p>
          <a:p>
            <a:pPr algn="l"/>
            <a:r>
              <a:rPr lang="en-US" sz="4000" dirty="0">
                <a:latin typeface="Arial" panose="020B0604020202020204" pitchFamily="34" charset="0"/>
                <a:cs typeface="Arial" panose="020B0604020202020204" pitchFamily="34" charset="0"/>
              </a:rPr>
              <a:t>3</a:t>
            </a:r>
            <a:r>
              <a:rPr lang="en-US" sz="3200" dirty="0"/>
              <a:t>. </a:t>
            </a:r>
            <a:r>
              <a:rPr lang="en-US" sz="3600" dirty="0">
                <a:solidFill>
                  <a:schemeClr val="accent6">
                    <a:lumMod val="50000"/>
                  </a:schemeClr>
                </a:solidFill>
                <a:latin typeface="Arial" panose="020B0604020202020204" pitchFamily="34" charset="0"/>
                <a:cs typeface="Arial" panose="020B0604020202020204" pitchFamily="34" charset="0"/>
              </a:rPr>
              <a:t>THE JOHN F. KENNEDY AUTOPSY X-RAYS: THE SAGA OF THE LARGEST     </a:t>
            </a:r>
          </a:p>
          <a:p>
            <a:pPr algn="l"/>
            <a:r>
              <a:rPr lang="en-US" sz="3600" dirty="0">
                <a:solidFill>
                  <a:schemeClr val="accent6">
                    <a:lumMod val="50000"/>
                  </a:schemeClr>
                </a:solidFill>
                <a:latin typeface="Arial" panose="020B0604020202020204" pitchFamily="34" charset="0"/>
                <a:cs typeface="Arial" panose="020B0604020202020204" pitchFamily="34" charset="0"/>
              </a:rPr>
              <a:t>	“METALLIC” FRAGMENT (2015):</a:t>
            </a:r>
          </a:p>
          <a:p>
            <a:pPr algn="l"/>
            <a:r>
              <a:rPr lang="en-US" sz="3200" dirty="0">
                <a:solidFill>
                  <a:schemeClr val="accent6">
                    <a:lumMod val="50000"/>
                  </a:schemeClr>
                </a:solidFill>
                <a:latin typeface="Arial" panose="020B0604020202020204" pitchFamily="34" charset="0"/>
                <a:cs typeface="Arial" panose="020B0604020202020204" pitchFamily="34" charset="0"/>
              </a:rPr>
              <a:t>     </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https://www.journals.ke-i.org/index.php/mra/article/view/177/78</a:t>
            </a:r>
            <a:endParaRPr lang="en-US" sz="3600" dirty="0">
              <a:solidFill>
                <a:srgbClr val="FF0000"/>
              </a:solidFill>
              <a:latin typeface="Times New Roman" panose="02020603050405020304" pitchFamily="18" charset="0"/>
              <a:cs typeface="Times New Roman" panose="02020603050405020304" pitchFamily="18" charset="0"/>
            </a:endParaRPr>
          </a:p>
          <a:p>
            <a:pPr algn="l"/>
            <a:r>
              <a:rPr lang="en-US" sz="4000" dirty="0">
                <a:solidFill>
                  <a:schemeClr val="accent6">
                    <a:lumMod val="50000"/>
                  </a:schemeClr>
                </a:solidFill>
                <a:latin typeface="Arial" panose="020B0604020202020204" pitchFamily="34" charset="0"/>
                <a:cs typeface="Arial" panose="020B0604020202020204" pitchFamily="34" charset="0"/>
              </a:rPr>
              <a:t>4. Houston Mock Trial (2017):</a:t>
            </a:r>
          </a:p>
          <a:p>
            <a:pPr algn="l"/>
            <a:r>
              <a:rPr lang="en-US" sz="2000" dirty="0">
                <a:solidFill>
                  <a:schemeClr val="accent6">
                    <a:lumMod val="50000"/>
                  </a:schemeClr>
                </a:solidFill>
                <a:latin typeface="Arial" panose="020B0604020202020204" pitchFamily="34" charset="0"/>
                <a:cs typeface="Arial" panose="020B0604020202020204" pitchFamily="34" charset="0"/>
              </a:rPr>
              <a:t> </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https://statick2k-5f2f.kxcdn.com/images/pdf/david-mantik-houston-2017.pdf</a:t>
            </a:r>
            <a:endParaRPr lang="en-US" sz="3600" dirty="0">
              <a:solidFill>
                <a:srgbClr val="FF0000"/>
              </a:solidFill>
              <a:latin typeface="Times New Roman" panose="02020603050405020304" pitchFamily="18" charset="0"/>
              <a:cs typeface="Times New Roman" panose="02020603050405020304" pitchFamily="18" charset="0"/>
            </a:endParaRPr>
          </a:p>
          <a:p>
            <a:pPr algn="l"/>
            <a:r>
              <a:rPr lang="en-US" sz="4000" dirty="0">
                <a:latin typeface="Arial" panose="020B0604020202020204" pitchFamily="34" charset="0"/>
                <a:cs typeface="Arial" panose="020B0604020202020204" pitchFamily="34" charset="0"/>
              </a:rPr>
              <a:t>5. </a:t>
            </a:r>
            <a:r>
              <a:rPr lang="en-US" sz="4000" dirty="0">
                <a:solidFill>
                  <a:schemeClr val="accent6">
                    <a:lumMod val="50000"/>
                  </a:schemeClr>
                </a:solidFill>
                <a:latin typeface="Arial" panose="020B0604020202020204" pitchFamily="34" charset="0"/>
                <a:cs typeface="Arial" panose="020B0604020202020204" pitchFamily="34" charset="0"/>
              </a:rPr>
              <a:t>JFK Assassination Paradoxes: A Primer for Beginners (2018): </a:t>
            </a:r>
          </a:p>
          <a:p>
            <a:pPr algn="l"/>
            <a:r>
              <a:rPr lang="en-US" dirty="0">
                <a:solidFill>
                  <a:schemeClr val="accent6">
                    <a:lumMod val="50000"/>
                  </a:schemeClr>
                </a:solidFill>
              </a:rPr>
              <a:t>       </a:t>
            </a:r>
            <a:r>
              <a:rPr lang="en-US"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http://escires.com/articles/Health-1-126.pdf</a:t>
            </a:r>
          </a:p>
          <a:p>
            <a:pPr algn="l"/>
            <a:r>
              <a:rPr lang="en-US" sz="4000" dirty="0">
                <a:solidFill>
                  <a:schemeClr val="accent6">
                    <a:lumMod val="50000"/>
                  </a:schemeClr>
                </a:solidFill>
                <a:latin typeface="Arial" panose="020B0604020202020204" pitchFamily="34" charset="0"/>
                <a:cs typeface="Arial" panose="020B0604020202020204" pitchFamily="34" charset="0"/>
              </a:rPr>
              <a:t>6. The </a:t>
            </a:r>
            <a:r>
              <a:rPr lang="en-US" sz="4000" dirty="0" err="1">
                <a:solidFill>
                  <a:schemeClr val="accent6">
                    <a:lumMod val="50000"/>
                  </a:schemeClr>
                </a:solidFill>
                <a:latin typeface="Arial" panose="020B0604020202020204" pitchFamily="34" charset="0"/>
                <a:cs typeface="Arial" panose="020B0604020202020204" pitchFamily="34" charset="0"/>
              </a:rPr>
              <a:t>Mantik</a:t>
            </a:r>
            <a:r>
              <a:rPr lang="en-US" sz="4000" dirty="0">
                <a:solidFill>
                  <a:schemeClr val="accent6">
                    <a:lumMod val="50000"/>
                  </a:schemeClr>
                </a:solidFill>
                <a:latin typeface="Arial" panose="020B0604020202020204" pitchFamily="34" charset="0"/>
                <a:cs typeface="Arial" panose="020B0604020202020204" pitchFamily="34" charset="0"/>
              </a:rPr>
              <a:t> Website (courtesy of Bernard Wilds in the UK):</a:t>
            </a:r>
          </a:p>
          <a:p>
            <a:pPr algn="l"/>
            <a:r>
              <a:rPr lang="en-US" sz="2000" dirty="0">
                <a:solidFill>
                  <a:schemeClr val="accent6">
                    <a:lumMod val="50000"/>
                  </a:schemeClr>
                </a:solidFill>
                <a:latin typeface="Arial" panose="020B0604020202020204" pitchFamily="34" charset="0"/>
                <a:cs typeface="Arial" panose="020B0604020202020204" pitchFamily="34" charset="0"/>
              </a:rPr>
              <a:t>         </a:t>
            </a:r>
            <a:r>
              <a:rPr lang="en-US" sz="3600" dirty="0">
                <a:solidFill>
                  <a:srgbClr val="FF0000"/>
                </a:solidFill>
                <a:latin typeface="Times New Roman" panose="02020603050405020304" pitchFamily="18" charset="0"/>
                <a:cs typeface="Times New Roman" panose="02020603050405020304" pitchFamily="18" charset="0"/>
              </a:rPr>
              <a:t>http://themantikview.com/</a:t>
            </a:r>
            <a:endParaRPr lang="en-US" sz="3600" dirty="0">
              <a:solidFill>
                <a:srgbClr val="FF0000"/>
              </a:solidFill>
              <a:highlight>
                <a:srgbClr val="FF0000"/>
              </a:highligh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53</a:t>
            </a:fld>
            <a:endParaRPr lang="en-US"/>
          </a:p>
        </p:txBody>
      </p:sp>
    </p:spTree>
    <p:extLst>
      <p:ext uri="{BB962C8B-B14F-4D97-AF65-F5344CB8AC3E}">
        <p14:creationId xmlns:p14="http://schemas.microsoft.com/office/powerpoint/2010/main" val="409800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524000" y="865762"/>
            <a:ext cx="9108332" cy="1624519"/>
          </a:xfrm>
          <a:solidFill>
            <a:srgbClr val="FFFF00"/>
          </a:solidFill>
          <a:ln w="76200">
            <a:solidFill>
              <a:schemeClr val="tx1"/>
            </a:solidFill>
          </a:ln>
        </p:spPr>
        <p:txBody>
          <a:bodyPr>
            <a:normAutofit fontScale="90000"/>
          </a:bodyPr>
          <a:lstStyle/>
          <a:p>
            <a:r>
              <a:rPr lang="en-US" dirty="0">
                <a:latin typeface="Arial" panose="020B0604020202020204" pitchFamily="34" charset="0"/>
                <a:cs typeface="Arial" panose="020B0604020202020204" pitchFamily="34" charset="0"/>
              </a:rPr>
              <a:t>The Harper Fragment: Why is it important?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1442718" y="3511685"/>
            <a:ext cx="9491171" cy="1762658"/>
          </a:xfrm>
          <a:solidFill>
            <a:schemeClr val="accent6">
              <a:lumMod val="20000"/>
              <a:lumOff val="80000"/>
            </a:schemeClr>
          </a:solidFill>
          <a:ln w="76200">
            <a:solidFill>
              <a:schemeClr val="accent6">
                <a:lumMod val="50000"/>
              </a:schemeClr>
            </a:solidFill>
          </a:ln>
        </p:spPr>
        <p:txBody>
          <a:bodyPr>
            <a:normAutofit/>
          </a:bodyPr>
          <a:lstStyle/>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If HF derives from the occiput, then a frontal shot is strongly implied</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And that means conspiracy</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6</a:t>
            </a:fld>
            <a:endParaRPr lang="en-US"/>
          </a:p>
        </p:txBody>
      </p:sp>
    </p:spTree>
    <p:extLst>
      <p:ext uri="{BB962C8B-B14F-4D97-AF65-F5344CB8AC3E}">
        <p14:creationId xmlns:p14="http://schemas.microsoft.com/office/powerpoint/2010/main" val="378747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802640" y="1248697"/>
            <a:ext cx="8550728" cy="774655"/>
          </a:xfrm>
          <a:solidFill>
            <a:srgbClr val="FFFF00"/>
          </a:solidFill>
          <a:ln w="76200">
            <a:solidFill>
              <a:schemeClr val="tx1"/>
            </a:solidFill>
          </a:ln>
        </p:spPr>
        <p:txBody>
          <a:bodyPr>
            <a:normAutofit fontScale="90000"/>
          </a:bodyPr>
          <a:lstStyle/>
          <a:p>
            <a:r>
              <a:rPr lang="en-US" sz="4800" dirty="0">
                <a:latin typeface="Arial" panose="020B0604020202020204" pitchFamily="34" charset="0"/>
                <a:cs typeface="Arial" panose="020B0604020202020204" pitchFamily="34" charset="0"/>
              </a:rPr>
              <a:t>HF: It’s parietal (or so they claim)!</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2619764" y="3005846"/>
            <a:ext cx="5677930" cy="3350503"/>
          </a:xfrm>
          <a:solidFill>
            <a:schemeClr val="accent6">
              <a:lumMod val="20000"/>
              <a:lumOff val="80000"/>
            </a:schemeClr>
          </a:solidFill>
          <a:ln w="76200">
            <a:solidFill>
              <a:schemeClr val="accent6">
                <a:lumMod val="50000"/>
              </a:schemeClr>
            </a:solidFill>
          </a:ln>
        </p:spPr>
        <p:txBody>
          <a:bodyPr>
            <a:normAutofit fontScale="85000" lnSpcReduction="20000"/>
          </a:bodyPr>
          <a:lstStyle/>
          <a:p>
            <a:pPr marL="571500" indent="-571500" algn="l">
              <a:buFont typeface="Arial" panose="020B0604020202020204" pitchFamily="34" charset="0"/>
              <a:buChar char="•"/>
            </a:pPr>
            <a:endParaRPr lang="en-US" sz="3600" dirty="0">
              <a:solidFill>
                <a:schemeClr val="accent6">
                  <a:lumMod val="75000"/>
                </a:schemeClr>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Randy Robertson, MD</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Joe Riley, PhD</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J. Lawrence Angel, PhD</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Richard Tobias</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Pat Speer</a:t>
            </a:r>
          </a:p>
          <a:p>
            <a:pPr marL="571500" indent="-571500" algn="l">
              <a:buFont typeface="Arial" panose="020B0604020202020204" pitchFamily="34" charset="0"/>
              <a:buChar char="•"/>
            </a:pPr>
            <a:r>
              <a:rPr lang="en-US" sz="3600" dirty="0">
                <a:solidFill>
                  <a:schemeClr val="accent6">
                    <a:lumMod val="50000"/>
                  </a:schemeClr>
                </a:solidFill>
                <a:latin typeface="Arial" panose="020B0604020202020204" pitchFamily="34" charset="0"/>
                <a:cs typeface="Arial" panose="020B0604020202020204" pitchFamily="34" charset="0"/>
              </a:rPr>
              <a:t>HSCA</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7</a:t>
            </a:fld>
            <a:endParaRPr lang="en-US"/>
          </a:p>
        </p:txBody>
      </p:sp>
    </p:spTree>
    <p:extLst>
      <p:ext uri="{BB962C8B-B14F-4D97-AF65-F5344CB8AC3E}">
        <p14:creationId xmlns:p14="http://schemas.microsoft.com/office/powerpoint/2010/main" val="2535625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808008" y="810705"/>
            <a:ext cx="2934434" cy="4058905"/>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Harper (H) Site of Origin—as viewed from the posterior (per </a:t>
            </a:r>
            <a:r>
              <a:rPr lang="en-US" sz="4000" dirty="0" err="1">
                <a:latin typeface="Arial" panose="020B0604020202020204" pitchFamily="34" charset="0"/>
                <a:cs typeface="Arial" panose="020B0604020202020204" pitchFamily="34" charset="0"/>
              </a:rPr>
              <a:t>Mantik</a:t>
            </a:r>
            <a:r>
              <a:rPr lang="en-US" sz="4000" dirty="0">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338536" y="447474"/>
            <a:ext cx="7365393" cy="5492931"/>
          </a:xfrm>
          <a:solidFill>
            <a:schemeClr val="accent6">
              <a:lumMod val="20000"/>
              <a:lumOff val="80000"/>
            </a:schemeClr>
          </a:solidFill>
          <a:ln w="76200">
            <a:solidFill>
              <a:schemeClr val="accent2">
                <a:lumMod val="50000"/>
              </a:schemeClr>
            </a:solidFill>
          </a:ln>
        </p:spPr>
        <p:txBody>
          <a:bodyPr>
            <a:normAutofit/>
          </a:bodyPr>
          <a:lstStyle/>
          <a:p>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8</a:t>
            </a:fld>
            <a:endParaRPr lang="en-US"/>
          </a:p>
        </p:txBody>
      </p:sp>
      <p:pic>
        <p:nvPicPr>
          <p:cNvPr id="6" name="Picture 5">
            <a:extLst>
              <a:ext uri="{FF2B5EF4-FFF2-40B4-BE49-F238E27FC236}">
                <a16:creationId xmlns:a16="http://schemas.microsoft.com/office/drawing/2014/main" id="{2766F3E5-3506-4B07-9C49-6AFFEDE6B0DB}"/>
              </a:ext>
            </a:extLst>
          </p:cNvPr>
          <p:cNvPicPr>
            <a:picLocks noChangeAspect="1"/>
          </p:cNvPicPr>
          <p:nvPr/>
        </p:nvPicPr>
        <p:blipFill>
          <a:blip r:embed="rId3" cstate="print"/>
          <a:stretch>
            <a:fillRect/>
          </a:stretch>
        </p:blipFill>
        <p:spPr>
          <a:xfrm>
            <a:off x="4357468" y="505838"/>
            <a:ext cx="7317277" cy="5395655"/>
          </a:xfrm>
          <a:prstGeom prst="rect">
            <a:avLst/>
          </a:prstGeom>
        </p:spPr>
      </p:pic>
      <p:sp>
        <p:nvSpPr>
          <p:cNvPr id="5" name="TextBox 4">
            <a:extLst>
              <a:ext uri="{FF2B5EF4-FFF2-40B4-BE49-F238E27FC236}">
                <a16:creationId xmlns:a16="http://schemas.microsoft.com/office/drawing/2014/main" id="{5E6D4FC8-8D4B-42CC-9960-6FC616F001E0}"/>
              </a:ext>
            </a:extLst>
          </p:cNvPr>
          <p:cNvSpPr txBox="1"/>
          <p:nvPr/>
        </p:nvSpPr>
        <p:spPr>
          <a:xfrm>
            <a:off x="9075905" y="4139119"/>
            <a:ext cx="1877439" cy="400110"/>
          </a:xfrm>
          <a:prstGeom prst="rect">
            <a:avLst/>
          </a:prstGeom>
          <a:solidFill>
            <a:schemeClr val="accent6">
              <a:lumMod val="20000"/>
              <a:lumOff val="80000"/>
            </a:schemeClr>
          </a:solidFill>
          <a:ln w="57150">
            <a:solidFill>
              <a:schemeClr val="accent6">
                <a:lumMod val="60000"/>
                <a:lumOff val="40000"/>
              </a:schemeClr>
            </a:solidFill>
          </a:ln>
        </p:spPr>
        <p:txBody>
          <a:bodyPr wrap="square" rtlCol="0">
            <a:spAutoFit/>
          </a:bodyPr>
          <a:lstStyle/>
          <a:p>
            <a:r>
              <a:rPr lang="en-US" sz="2000" dirty="0">
                <a:latin typeface="Arial" panose="020B0604020202020204" pitchFamily="34" charset="0"/>
                <a:cs typeface="Arial" panose="020B0604020202020204" pitchFamily="34" charset="0"/>
              </a:rPr>
              <a:t>EOP entry site</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20F0AEA-0535-4801-800F-DD0F04D4DAEB}"/>
                  </a:ext>
                </a:extLst>
              </p14:cNvPr>
              <p14:cNvContentPartPr/>
              <p14:nvPr/>
            </p14:nvContentPartPr>
            <p14:xfrm>
              <a:off x="6998753" y="2771358"/>
              <a:ext cx="1734480" cy="1452240"/>
            </p14:xfrm>
          </p:contentPart>
        </mc:Choice>
        <mc:Fallback xmlns="">
          <p:pic>
            <p:nvPicPr>
              <p:cNvPr id="9" name="Ink 8">
                <a:extLst>
                  <a:ext uri="{FF2B5EF4-FFF2-40B4-BE49-F238E27FC236}">
                    <a16:creationId xmlns:a16="http://schemas.microsoft.com/office/drawing/2014/main" id="{E20F0AEA-0535-4801-800F-DD0F04D4DAEB}"/>
                  </a:ext>
                </a:extLst>
              </p:cNvPr>
              <p:cNvPicPr/>
              <p:nvPr/>
            </p:nvPicPr>
            <p:blipFill>
              <a:blip r:embed="rId5"/>
              <a:stretch>
                <a:fillRect/>
              </a:stretch>
            </p:blipFill>
            <p:spPr>
              <a:xfrm>
                <a:off x="6944753" y="2663358"/>
                <a:ext cx="1842120" cy="1667880"/>
              </a:xfrm>
              <a:prstGeom prst="rect">
                <a:avLst/>
              </a:prstGeom>
            </p:spPr>
          </p:pic>
        </mc:Fallback>
      </mc:AlternateContent>
      <p:sp>
        <p:nvSpPr>
          <p:cNvPr id="10" name="TextBox 9">
            <a:extLst>
              <a:ext uri="{FF2B5EF4-FFF2-40B4-BE49-F238E27FC236}">
                <a16:creationId xmlns:a16="http://schemas.microsoft.com/office/drawing/2014/main" id="{AB6C55DD-9BB8-42B8-A8C4-E7C23618EA11}"/>
              </a:ext>
            </a:extLst>
          </p:cNvPr>
          <p:cNvSpPr txBox="1"/>
          <p:nvPr/>
        </p:nvSpPr>
        <p:spPr>
          <a:xfrm>
            <a:off x="5656084" y="2142011"/>
            <a:ext cx="1875934" cy="400110"/>
          </a:xfrm>
          <a:prstGeom prst="rect">
            <a:avLst/>
          </a:prstGeom>
          <a:solidFill>
            <a:srgbClr val="FFCCFF"/>
          </a:solidFill>
          <a:ln w="28575">
            <a:solidFill>
              <a:srgbClr val="FF0000"/>
            </a:solidFill>
          </a:ln>
        </p:spPr>
        <p:txBody>
          <a:bodyPr wrap="square" rtlCol="0">
            <a:spAutoFit/>
          </a:bodyPr>
          <a:lstStyle/>
          <a:p>
            <a:r>
              <a:rPr lang="en-US" sz="2000" dirty="0">
                <a:latin typeface="Arial" panose="020B0604020202020204" pitchFamily="34" charset="0"/>
                <a:cs typeface="Arial" panose="020B0604020202020204" pitchFamily="34" charset="0"/>
              </a:rPr>
              <a:t>6.5 mm object</a:t>
            </a:r>
          </a:p>
        </p:txBody>
      </p:sp>
      <p:sp>
        <p:nvSpPr>
          <p:cNvPr id="11" name="TextBox 10">
            <a:extLst>
              <a:ext uri="{FF2B5EF4-FFF2-40B4-BE49-F238E27FC236}">
                <a16:creationId xmlns:a16="http://schemas.microsoft.com/office/drawing/2014/main" id="{1CEC82DB-143E-4679-B09A-5609B8D76C42}"/>
              </a:ext>
            </a:extLst>
          </p:cNvPr>
          <p:cNvSpPr txBox="1"/>
          <p:nvPr/>
        </p:nvSpPr>
        <p:spPr>
          <a:xfrm>
            <a:off x="8902363" y="4691586"/>
            <a:ext cx="1877439" cy="1015663"/>
          </a:xfrm>
          <a:prstGeom prst="rect">
            <a:avLst/>
          </a:prstGeom>
          <a:solidFill>
            <a:schemeClr val="accent1">
              <a:lumMod val="20000"/>
              <a:lumOff val="80000"/>
            </a:schemeClr>
          </a:solidFill>
          <a:ln w="38100">
            <a:solidFill>
              <a:schemeClr val="accent1"/>
            </a:solidFill>
          </a:ln>
        </p:spPr>
        <p:txBody>
          <a:bodyPr wrap="square" rtlCol="0">
            <a:spAutoFit/>
          </a:bodyPr>
          <a:lstStyle/>
          <a:p>
            <a:r>
              <a:rPr lang="en-US" sz="2000" dirty="0">
                <a:latin typeface="Arial" panose="020B0604020202020204" pitchFamily="34" charset="0"/>
                <a:cs typeface="Arial" panose="020B0604020202020204" pitchFamily="34" charset="0"/>
              </a:rPr>
              <a:t>Metallic smear on Harper Fragment</a:t>
            </a:r>
          </a:p>
        </p:txBody>
      </p:sp>
      <p:sp>
        <p:nvSpPr>
          <p:cNvPr id="7" name="Arrow: Left 6">
            <a:extLst>
              <a:ext uri="{FF2B5EF4-FFF2-40B4-BE49-F238E27FC236}">
                <a16:creationId xmlns:a16="http://schemas.microsoft.com/office/drawing/2014/main" id="{99245AB5-9CF6-4826-8432-5A23BCF89A0B}"/>
              </a:ext>
            </a:extLst>
          </p:cNvPr>
          <p:cNvSpPr/>
          <p:nvPr/>
        </p:nvSpPr>
        <p:spPr>
          <a:xfrm flipV="1">
            <a:off x="8570068" y="4226671"/>
            <a:ext cx="476654" cy="160507"/>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168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53EB-B199-424C-A872-ED707293ECDC}"/>
              </a:ext>
            </a:extLst>
          </p:cNvPr>
          <p:cNvSpPr>
            <a:spLocks noGrp="1"/>
          </p:cNvSpPr>
          <p:nvPr>
            <p:ph type="ctrTitle"/>
          </p:nvPr>
        </p:nvSpPr>
        <p:spPr>
          <a:xfrm>
            <a:off x="1010240" y="999241"/>
            <a:ext cx="3137554" cy="2505173"/>
          </a:xfrm>
          <a:solidFill>
            <a:srgbClr val="FFFF00"/>
          </a:solidFill>
          <a:ln w="76200">
            <a:solidFill>
              <a:schemeClr val="tx1"/>
            </a:solidFill>
          </a:ln>
        </p:spPr>
        <p:txBody>
          <a:bodyPr>
            <a:noAutofit/>
          </a:bodyPr>
          <a:lstStyle/>
          <a:p>
            <a:r>
              <a:rPr lang="en-US" sz="4000" dirty="0">
                <a:latin typeface="Arial" panose="020B0604020202020204" pitchFamily="34" charset="0"/>
                <a:cs typeface="Arial" panose="020B0604020202020204" pitchFamily="34" charset="0"/>
              </a:rPr>
              <a:t>HF Site of Origin—on AP X-ray</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(per </a:t>
            </a:r>
            <a:r>
              <a:rPr lang="en-US" sz="4000" dirty="0" err="1">
                <a:latin typeface="Arial" panose="020B0604020202020204" pitchFamily="34" charset="0"/>
                <a:cs typeface="Arial" panose="020B0604020202020204" pitchFamily="34" charset="0"/>
              </a:rPr>
              <a:t>Mantik</a:t>
            </a:r>
            <a:r>
              <a:rPr lang="en-US" sz="4000" dirty="0">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B9ADAC9E-5454-4DFE-B77F-820C04A0E5D4}"/>
              </a:ext>
            </a:extLst>
          </p:cNvPr>
          <p:cNvSpPr>
            <a:spLocks noGrp="1"/>
          </p:cNvSpPr>
          <p:nvPr>
            <p:ph type="subTitle" idx="1"/>
          </p:nvPr>
        </p:nvSpPr>
        <p:spPr>
          <a:xfrm>
            <a:off x="4817260" y="414069"/>
            <a:ext cx="6517686" cy="6175268"/>
          </a:xfrm>
          <a:solidFill>
            <a:schemeClr val="accent6">
              <a:lumMod val="20000"/>
              <a:lumOff val="80000"/>
            </a:schemeClr>
          </a:solidFill>
          <a:ln w="76200">
            <a:solidFill>
              <a:schemeClr val="accent2">
                <a:lumMod val="50000"/>
              </a:schemeClr>
            </a:solidFill>
          </a:ln>
        </p:spPr>
        <p:txBody>
          <a:bodyPr>
            <a:normAutofit/>
          </a:bodyPr>
          <a:lstStyle/>
          <a:p>
            <a:r>
              <a:rPr lang="en-US" sz="3600" dirty="0">
                <a:solidFill>
                  <a:schemeClr val="accent6">
                    <a:lumMod val="75000"/>
                  </a:schemeClr>
                </a:solidFill>
                <a:latin typeface="Arial" panose="020B0604020202020204" pitchFamily="34" charset="0"/>
                <a:cs typeface="Arial" panose="020B0604020202020204" pitchFamily="34" charset="0"/>
              </a:rPr>
              <a:t>N</a:t>
            </a:r>
          </a:p>
        </p:txBody>
      </p:sp>
      <p:sp>
        <p:nvSpPr>
          <p:cNvPr id="4" name="Slide Number Placeholder 3">
            <a:extLst>
              <a:ext uri="{FF2B5EF4-FFF2-40B4-BE49-F238E27FC236}">
                <a16:creationId xmlns:a16="http://schemas.microsoft.com/office/drawing/2014/main" id="{2CDE72DF-42AD-4D11-BA5F-38F3757B6B0D}"/>
              </a:ext>
            </a:extLst>
          </p:cNvPr>
          <p:cNvSpPr>
            <a:spLocks noGrp="1"/>
          </p:cNvSpPr>
          <p:nvPr>
            <p:ph type="sldNum" sz="quarter" idx="12"/>
          </p:nvPr>
        </p:nvSpPr>
        <p:spPr/>
        <p:txBody>
          <a:bodyPr/>
          <a:lstStyle/>
          <a:p>
            <a:fld id="{CE856B0C-4C9E-499A-B54E-F6F08DB39470}" type="slidenum">
              <a:rPr lang="en-US" smtClean="0"/>
              <a:pPr/>
              <a:t>9</a:t>
            </a:fld>
            <a:endParaRPr lang="en-US"/>
          </a:p>
        </p:txBody>
      </p:sp>
      <p:pic>
        <p:nvPicPr>
          <p:cNvPr id="4099" name="Picture 3"/>
          <p:cNvPicPr>
            <a:picLocks noChangeAspect="1" noChangeArrowheads="1"/>
          </p:cNvPicPr>
          <p:nvPr/>
        </p:nvPicPr>
        <p:blipFill>
          <a:blip r:embed="rId3" cstate="print"/>
          <a:srcRect/>
          <a:stretch>
            <a:fillRect/>
          </a:stretch>
        </p:blipFill>
        <p:spPr bwMode="auto">
          <a:xfrm>
            <a:off x="4865298" y="456843"/>
            <a:ext cx="6400373" cy="512444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E61D097-32FA-4E9C-9417-9DC2589B6394}"/>
                  </a:ext>
                </a:extLst>
              </p14:cNvPr>
              <p14:cNvContentPartPr/>
              <p14:nvPr/>
            </p14:nvContentPartPr>
            <p14:xfrm>
              <a:off x="7389353" y="3930198"/>
              <a:ext cx="2141640" cy="1556640"/>
            </p14:xfrm>
          </p:contentPart>
        </mc:Choice>
        <mc:Fallback xmlns="">
          <p:pic>
            <p:nvPicPr>
              <p:cNvPr id="5" name="Ink 4">
                <a:extLst>
                  <a:ext uri="{FF2B5EF4-FFF2-40B4-BE49-F238E27FC236}">
                    <a16:creationId xmlns:a16="http://schemas.microsoft.com/office/drawing/2014/main" id="{7E61D097-32FA-4E9C-9417-9DC2589B6394}"/>
                  </a:ext>
                </a:extLst>
              </p:cNvPr>
              <p:cNvPicPr/>
              <p:nvPr/>
            </p:nvPicPr>
            <p:blipFill>
              <a:blip r:embed="rId5"/>
              <a:stretch>
                <a:fillRect/>
              </a:stretch>
            </p:blipFill>
            <p:spPr>
              <a:xfrm>
                <a:off x="7335353" y="3822198"/>
                <a:ext cx="2249280" cy="1772280"/>
              </a:xfrm>
              <a:prstGeom prst="rect">
                <a:avLst/>
              </a:prstGeom>
            </p:spPr>
          </p:pic>
        </mc:Fallback>
      </mc:AlternateContent>
      <p:sp>
        <p:nvSpPr>
          <p:cNvPr id="7" name="TextBox 6">
            <a:extLst>
              <a:ext uri="{FF2B5EF4-FFF2-40B4-BE49-F238E27FC236}">
                <a16:creationId xmlns:a16="http://schemas.microsoft.com/office/drawing/2014/main" id="{76147E91-3CEC-4D2C-8DEF-BB4E7B2A81F1}"/>
              </a:ext>
            </a:extLst>
          </p:cNvPr>
          <p:cNvSpPr txBox="1"/>
          <p:nvPr/>
        </p:nvSpPr>
        <p:spPr>
          <a:xfrm>
            <a:off x="5958528" y="5754826"/>
            <a:ext cx="4401530" cy="646331"/>
          </a:xfrm>
          <a:prstGeom prst="rect">
            <a:avLst/>
          </a:prstGeom>
          <a:solidFill>
            <a:schemeClr val="bg2"/>
          </a:solidFill>
          <a:ln w="38100">
            <a:solidFill>
              <a:schemeClr val="accent6">
                <a:lumMod val="75000"/>
              </a:schemeClr>
            </a:solidFill>
          </a:ln>
        </p:spPr>
        <p:txBody>
          <a:bodyPr wrap="square" rtlCol="0">
            <a:spAutoFit/>
          </a:bodyPr>
          <a:lstStyle/>
          <a:p>
            <a:r>
              <a:rPr lang="en-US" dirty="0"/>
              <a:t>No lambdoid sutures superior to tip of green arrows</a:t>
            </a:r>
            <a:r>
              <a:rPr lang="en-US" dirty="0">
                <a:sym typeface="Wingdings" panose="05000000000000000000" pitchFamily="2" charset="2"/>
              </a:rPr>
              <a:t> bone is missing there bilaterally</a:t>
            </a:r>
            <a:endParaRPr lang="en-US" dirty="0"/>
          </a:p>
        </p:txBody>
      </p:sp>
    </p:spTree>
    <p:extLst>
      <p:ext uri="{BB962C8B-B14F-4D97-AF65-F5344CB8AC3E}">
        <p14:creationId xmlns:p14="http://schemas.microsoft.com/office/powerpoint/2010/main" val="882168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2376</TotalTime>
  <Words>2090</Words>
  <Application>Microsoft Office PowerPoint</Application>
  <PresentationFormat>Widescreen</PresentationFormat>
  <Paragraphs>344</Paragraphs>
  <Slides>53</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Times New Roman</vt:lpstr>
      <vt:lpstr>Wingdings</vt:lpstr>
      <vt:lpstr>Office Theme</vt:lpstr>
      <vt:lpstr>PowerPoint Presentation</vt:lpstr>
      <vt:lpstr>Correlation is not causation</vt:lpstr>
      <vt:lpstr>The Harper Fragment</vt:lpstr>
      <vt:lpstr>Mantik  e-book: on Amazon</vt:lpstr>
      <vt:lpstr>Billy Harper marked this map</vt:lpstr>
      <vt:lpstr>The Harper Fragment: Why is it important?</vt:lpstr>
      <vt:lpstr>HF: It’s parietal (or so they claim)!</vt:lpstr>
      <vt:lpstr>Harper (H) Site of Origin—as viewed from the posterior (per Mantik)</vt:lpstr>
      <vt:lpstr>HF Site of Origin—on AP X-ray (per Mantik).</vt:lpstr>
      <vt:lpstr>Actual sentences found in patients’ hospital charts</vt:lpstr>
      <vt:lpstr>Serendipity Strikes</vt:lpstr>
      <vt:lpstr>    HF Site of Origin—on the mystery photo F8 (per Mantik)  The black line divides the left skull from the right skull  F8 = official autopsy nos. 17, 18, 44, 45 </vt:lpstr>
      <vt:lpstr>HF--as photographed in Dallas</vt:lpstr>
      <vt:lpstr>HF--as photographed by the FBI</vt:lpstr>
      <vt:lpstr>HF Photo vs. X-ray: the metallic debris matches!</vt:lpstr>
      <vt:lpstr>     HF X-ray: 1. Notice debris on magnified view (red circle) 2. No suture line! (Dr. Angel was misled.)</vt:lpstr>
      <vt:lpstr>Actual sentences found in patients’ hospital charts</vt:lpstr>
      <vt:lpstr>HF: as (mis)located by Angel. There was no suture!</vt:lpstr>
      <vt:lpstr>HF: Angel’s “suture” line</vt:lpstr>
      <vt:lpstr>HF Close-up: Angel’s suture line is an optical illusion</vt:lpstr>
      <vt:lpstr>HF Close-up: I was also initially wrong about a suture line</vt:lpstr>
      <vt:lpstr>X-ray of the autopsy  fragments: metal debris  is circled</vt:lpstr>
      <vt:lpstr>HF: Two sites of metallic debris! Did Angel mean to suggest both an entry and an exit?</vt:lpstr>
      <vt:lpstr>Actual sentences found in patients’ hospital charts</vt:lpstr>
      <vt:lpstr>HF—the metallic debris is on the outside!</vt:lpstr>
      <vt:lpstr>The metallic smear is on the outside</vt:lpstr>
      <vt:lpstr>Cerebellum was visible via the HF hole</vt:lpstr>
      <vt:lpstr>Intact Cerebellum in Brain Drawing</vt:lpstr>
      <vt:lpstr>The dilemma faced by the HSCA</vt:lpstr>
      <vt:lpstr>HF: clues to an  occipital hole– per Groden photos.</vt:lpstr>
      <vt:lpstr>John Ebersole, the autopsy radiologist: “big” occipital hole</vt:lpstr>
      <vt:lpstr>Actual sentences found in patients’ hospital charts</vt:lpstr>
      <vt:lpstr>HF: Three Dallas pathologists held HF--and perceived occipital bone</vt:lpstr>
      <vt:lpstr>HF location per Dr. Cairns</vt:lpstr>
      <vt:lpstr>HF location per Dr. Cairns</vt:lpstr>
      <vt:lpstr> 1993: Letter to me from Mark Crouch </vt:lpstr>
      <vt:lpstr>HF: Clues to an occipital hole—visible fat in F8</vt:lpstr>
      <vt:lpstr>HF Site of Origin—on the mystery photo F8 (per Mantik)</vt:lpstr>
      <vt:lpstr>Actual sentences found in patients’ hospital charts</vt:lpstr>
      <vt:lpstr>HF: Clues to an occipital hole</vt:lpstr>
      <vt:lpstr>Harper (H) Site of Origin—as viewed from the posterior (per Mantik) </vt:lpstr>
      <vt:lpstr>Entry site (circled)—per the pathologists for the HSCA </vt:lpstr>
      <vt:lpstr>HF: OD clues to an upper  occipital hole, due to missing HF</vt:lpstr>
      <vt:lpstr>Actual sentences found in patients’ hospital charts</vt:lpstr>
      <vt:lpstr>Three Headshots</vt:lpstr>
      <vt:lpstr>Sherry Fiester: Only one headshot!</vt:lpstr>
      <vt:lpstr>Three Headshots: Table 1 (e-book)</vt:lpstr>
      <vt:lpstr>HF Conclusion: Some of the 15 clues to the occipital origin of the Harper Fragment</vt:lpstr>
      <vt:lpstr>A Few More Paradoxes</vt:lpstr>
      <vt:lpstr>More Paradoxes</vt:lpstr>
      <vt:lpstr>Actual sentences found in patients’ hospital charts</vt:lpstr>
      <vt:lpstr>Yet More Paradoxes</vt:lpstr>
      <vt:lpstr>Six Mantik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MANTIK</dc:creator>
  <cp:lastModifiedBy>DAVID MANTIK</cp:lastModifiedBy>
  <cp:revision>315</cp:revision>
  <dcterms:created xsi:type="dcterms:W3CDTF">2018-11-06T15:13:26Z</dcterms:created>
  <dcterms:modified xsi:type="dcterms:W3CDTF">2018-11-25T01:06:41Z</dcterms:modified>
</cp:coreProperties>
</file>