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412" r:id="rId2"/>
    <p:sldId id="256" r:id="rId3"/>
    <p:sldId id="404" r:id="rId4"/>
    <p:sldId id="403" r:id="rId5"/>
    <p:sldId id="348" r:id="rId6"/>
    <p:sldId id="371" r:id="rId7"/>
    <p:sldId id="269" r:id="rId8"/>
    <p:sldId id="274" r:id="rId9"/>
    <p:sldId id="275" r:id="rId10"/>
    <p:sldId id="287" r:id="rId11"/>
    <p:sldId id="286" r:id="rId12"/>
    <p:sldId id="288" r:id="rId13"/>
    <p:sldId id="289" r:id="rId14"/>
    <p:sldId id="295" r:id="rId15"/>
    <p:sldId id="310" r:id="rId16"/>
    <p:sldId id="290" r:id="rId17"/>
    <p:sldId id="291" r:id="rId18"/>
    <p:sldId id="292" r:id="rId19"/>
    <p:sldId id="293" r:id="rId20"/>
    <p:sldId id="414" r:id="rId21"/>
    <p:sldId id="294" r:id="rId22"/>
    <p:sldId id="285" r:id="rId23"/>
    <p:sldId id="370" r:id="rId24"/>
    <p:sldId id="384" r:id="rId25"/>
    <p:sldId id="284" r:id="rId26"/>
    <p:sldId id="362" r:id="rId27"/>
    <p:sldId id="419" r:id="rId28"/>
    <p:sldId id="372" r:id="rId29"/>
    <p:sldId id="417" r:id="rId30"/>
    <p:sldId id="278" r:id="rId31"/>
    <p:sldId id="296" r:id="rId32"/>
    <p:sldId id="297" r:id="rId33"/>
    <p:sldId id="298" r:id="rId34"/>
    <p:sldId id="299" r:id="rId35"/>
    <p:sldId id="301" r:id="rId36"/>
    <p:sldId id="382" r:id="rId37"/>
    <p:sldId id="303" r:id="rId38"/>
    <p:sldId id="302" r:id="rId39"/>
    <p:sldId id="420" r:id="rId40"/>
    <p:sldId id="421" r:id="rId41"/>
    <p:sldId id="422" r:id="rId42"/>
    <p:sldId id="304" r:id="rId43"/>
    <p:sldId id="316" r:id="rId44"/>
    <p:sldId id="363" r:id="rId45"/>
    <p:sldId id="306" r:id="rId46"/>
    <p:sldId id="307" r:id="rId47"/>
    <p:sldId id="366" r:id="rId48"/>
    <p:sldId id="311" r:id="rId49"/>
    <p:sldId id="313" r:id="rId50"/>
    <p:sldId id="312" r:id="rId51"/>
    <p:sldId id="314" r:id="rId52"/>
    <p:sldId id="317" r:id="rId53"/>
    <p:sldId id="318" r:id="rId54"/>
    <p:sldId id="315" r:id="rId55"/>
    <p:sldId id="320" r:id="rId56"/>
    <p:sldId id="321" r:id="rId57"/>
    <p:sldId id="319" r:id="rId58"/>
    <p:sldId id="323" r:id="rId59"/>
    <p:sldId id="415" r:id="rId60"/>
    <p:sldId id="351" r:id="rId61"/>
    <p:sldId id="373" r:id="rId62"/>
    <p:sldId id="359" r:id="rId63"/>
    <p:sldId id="385" r:id="rId64"/>
    <p:sldId id="322" r:id="rId65"/>
    <p:sldId id="325" r:id="rId66"/>
    <p:sldId id="386" r:id="rId67"/>
    <p:sldId id="338" r:id="rId68"/>
    <p:sldId id="339" r:id="rId69"/>
    <p:sldId id="327" r:id="rId70"/>
    <p:sldId id="340" r:id="rId71"/>
    <p:sldId id="326" r:id="rId72"/>
    <p:sldId id="328" r:id="rId73"/>
    <p:sldId id="329" r:id="rId74"/>
    <p:sldId id="330" r:id="rId75"/>
    <p:sldId id="333" r:id="rId76"/>
    <p:sldId id="331" r:id="rId77"/>
    <p:sldId id="416" r:id="rId78"/>
    <p:sldId id="347" r:id="rId79"/>
    <p:sldId id="335" r:id="rId80"/>
    <p:sldId id="405" r:id="rId81"/>
    <p:sldId id="341" r:id="rId82"/>
    <p:sldId id="342" r:id="rId83"/>
    <p:sldId id="343" r:id="rId84"/>
    <p:sldId id="344" r:id="rId85"/>
    <p:sldId id="345" r:id="rId86"/>
    <p:sldId id="346" r:id="rId87"/>
    <p:sldId id="337" r:id="rId88"/>
    <p:sldId id="367" r:id="rId89"/>
    <p:sldId id="368" r:id="rId90"/>
    <p:sldId id="369" r:id="rId91"/>
    <p:sldId id="400" r:id="rId92"/>
    <p:sldId id="409" r:id="rId93"/>
    <p:sldId id="398" r:id="rId94"/>
    <p:sldId id="399" r:id="rId95"/>
    <p:sldId id="423" r:id="rId96"/>
    <p:sldId id="396" r:id="rId97"/>
    <p:sldId id="410" r:id="rId98"/>
    <p:sldId id="406" r:id="rId99"/>
    <p:sldId id="402" r:id="rId100"/>
    <p:sldId id="395" r:id="rId101"/>
    <p:sldId id="407" r:id="rId102"/>
    <p:sldId id="387" r:id="rId103"/>
    <p:sldId id="388" r:id="rId104"/>
    <p:sldId id="418" r:id="rId105"/>
    <p:sldId id="389" r:id="rId106"/>
    <p:sldId id="392" r:id="rId107"/>
    <p:sldId id="391" r:id="rId108"/>
    <p:sldId id="394" r:id="rId109"/>
    <p:sldId id="393" r:id="rId110"/>
    <p:sldId id="408" r:id="rId1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2C28"/>
    <a:srgbClr val="6E2A2A"/>
    <a:srgbClr val="FF6565"/>
    <a:srgbClr val="DCCCB4"/>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F5E8F0-1BAB-4EBB-BF08-465220536A1F}" v="195" dt="2022-11-26T17:16:15.5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94471" autoAdjust="0"/>
  </p:normalViewPr>
  <p:slideViewPr>
    <p:cSldViewPr snapToGrid="0">
      <p:cViewPr varScale="1">
        <p:scale>
          <a:sx n="63" d="100"/>
          <a:sy n="63" d="100"/>
        </p:scale>
        <p:origin x="52" y="224"/>
      </p:cViewPr>
      <p:guideLst/>
    </p:cSldViewPr>
  </p:slideViewPr>
  <p:outlineViewPr>
    <p:cViewPr>
      <p:scale>
        <a:sx n="33" d="100"/>
        <a:sy n="33" d="100"/>
      </p:scale>
      <p:origin x="0" y="-5444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microsoft.com/office/2016/11/relationships/changesInfo" Target="changesInfos/changesInfo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118" Type="http://schemas.microsoft.com/office/2015/10/relationships/revisionInfo" Target="revisionInfo.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MANTIK" userId="86252f8d6718c5c7" providerId="LiveId" clId="{3DF5E8F0-1BAB-4EBB-BF08-465220536A1F}"/>
    <pc:docChg chg="undo custSel addSld delSld modSld sldOrd">
      <pc:chgData name="DAVID MANTIK" userId="86252f8d6718c5c7" providerId="LiveId" clId="{3DF5E8F0-1BAB-4EBB-BF08-465220536A1F}" dt="2022-11-26T17:17:28.877" v="35764" actId="20577"/>
      <pc:docMkLst>
        <pc:docMk/>
      </pc:docMkLst>
      <pc:sldChg chg="modSp new mod setBg">
        <pc:chgData name="DAVID MANTIK" userId="86252f8d6718c5c7" providerId="LiveId" clId="{3DF5E8F0-1BAB-4EBB-BF08-465220536A1F}" dt="2022-11-18T00:31:10.250" v="32088" actId="1036"/>
        <pc:sldMkLst>
          <pc:docMk/>
          <pc:sldMk cId="910595157" sldId="256"/>
        </pc:sldMkLst>
        <pc:spChg chg="mod">
          <ac:chgData name="DAVID MANTIK" userId="86252f8d6718c5c7" providerId="LiveId" clId="{3DF5E8F0-1BAB-4EBB-BF08-465220536A1F}" dt="2022-11-18T00:31:10.250" v="32088" actId="1036"/>
          <ac:spMkLst>
            <pc:docMk/>
            <pc:sldMk cId="910595157" sldId="256"/>
            <ac:spMk id="2" creationId="{A08F5420-C6A0-13DD-972C-85340E3C64F4}"/>
          </ac:spMkLst>
        </pc:spChg>
        <pc:spChg chg="mod">
          <ac:chgData name="DAVID MANTIK" userId="86252f8d6718c5c7" providerId="LiveId" clId="{3DF5E8F0-1BAB-4EBB-BF08-465220536A1F}" dt="2022-11-17T02:27:30.582" v="25141" actId="1076"/>
          <ac:spMkLst>
            <pc:docMk/>
            <pc:sldMk cId="910595157" sldId="256"/>
            <ac:spMk id="3" creationId="{0461F041-5B26-2DBE-FD19-04A96A20E673}"/>
          </ac:spMkLst>
        </pc:spChg>
      </pc:sldChg>
      <pc:sldChg chg="modSp new del mod setBg">
        <pc:chgData name="DAVID MANTIK" userId="86252f8d6718c5c7" providerId="LiveId" clId="{3DF5E8F0-1BAB-4EBB-BF08-465220536A1F}" dt="2022-11-17T20:44:13.670" v="28540" actId="2696"/>
        <pc:sldMkLst>
          <pc:docMk/>
          <pc:sldMk cId="3114404132" sldId="257"/>
        </pc:sldMkLst>
        <pc:spChg chg="mod">
          <ac:chgData name="DAVID MANTIK" userId="86252f8d6718c5c7" providerId="LiveId" clId="{3DF5E8F0-1BAB-4EBB-BF08-465220536A1F}" dt="2022-11-16T20:16:09.385" v="21909" actId="1076"/>
          <ac:spMkLst>
            <pc:docMk/>
            <pc:sldMk cId="3114404132" sldId="257"/>
            <ac:spMk id="2" creationId="{381D7E6F-107A-56D5-B1E3-AFD66700FC4C}"/>
          </ac:spMkLst>
        </pc:spChg>
        <pc:spChg chg="mod">
          <ac:chgData name="DAVID MANTIK" userId="86252f8d6718c5c7" providerId="LiveId" clId="{3DF5E8F0-1BAB-4EBB-BF08-465220536A1F}" dt="2022-11-16T01:57:42.203" v="19506" actId="1076"/>
          <ac:spMkLst>
            <pc:docMk/>
            <pc:sldMk cId="3114404132" sldId="257"/>
            <ac:spMk id="3" creationId="{4C1233B2-95CC-6FB0-B96B-FAD9EE44E57B}"/>
          </ac:spMkLst>
        </pc:spChg>
      </pc:sldChg>
      <pc:sldChg chg="modSp add del mod">
        <pc:chgData name="DAVID MANTIK" userId="86252f8d6718c5c7" providerId="LiveId" clId="{3DF5E8F0-1BAB-4EBB-BF08-465220536A1F}" dt="2022-11-17T21:03:26.586" v="29009" actId="2696"/>
        <pc:sldMkLst>
          <pc:docMk/>
          <pc:sldMk cId="1703795324" sldId="258"/>
        </pc:sldMkLst>
        <pc:spChg chg="mod">
          <ac:chgData name="DAVID MANTIK" userId="86252f8d6718c5c7" providerId="LiveId" clId="{3DF5E8F0-1BAB-4EBB-BF08-465220536A1F}" dt="2022-11-17T17:56:27.763" v="26177" actId="1076"/>
          <ac:spMkLst>
            <pc:docMk/>
            <pc:sldMk cId="1703795324" sldId="258"/>
            <ac:spMk id="2" creationId="{381D7E6F-107A-56D5-B1E3-AFD66700FC4C}"/>
          </ac:spMkLst>
        </pc:spChg>
        <pc:spChg chg="mod">
          <ac:chgData name="DAVID MANTIK" userId="86252f8d6718c5c7" providerId="LiveId" clId="{3DF5E8F0-1BAB-4EBB-BF08-465220536A1F}" dt="2022-11-17T02:02:41.573" v="24664" actId="1076"/>
          <ac:spMkLst>
            <pc:docMk/>
            <pc:sldMk cId="1703795324" sldId="258"/>
            <ac:spMk id="3" creationId="{4C1233B2-95CC-6FB0-B96B-FAD9EE44E57B}"/>
          </ac:spMkLst>
        </pc:spChg>
      </pc:sldChg>
      <pc:sldChg chg="addSp delSp modSp add del mod modNotesTx">
        <pc:chgData name="DAVID MANTIK" userId="86252f8d6718c5c7" providerId="LiveId" clId="{3DF5E8F0-1BAB-4EBB-BF08-465220536A1F}" dt="2022-11-17T21:03:31.614" v="29010" actId="2696"/>
        <pc:sldMkLst>
          <pc:docMk/>
          <pc:sldMk cId="2213505216" sldId="259"/>
        </pc:sldMkLst>
        <pc:spChg chg="mod">
          <ac:chgData name="DAVID MANTIK" userId="86252f8d6718c5c7" providerId="LiveId" clId="{3DF5E8F0-1BAB-4EBB-BF08-465220536A1F}" dt="2022-11-16T00:16:23.067" v="18298" actId="1076"/>
          <ac:spMkLst>
            <pc:docMk/>
            <pc:sldMk cId="2213505216" sldId="259"/>
            <ac:spMk id="2" creationId="{A08F5420-C6A0-13DD-972C-85340E3C64F4}"/>
          </ac:spMkLst>
        </pc:spChg>
        <pc:spChg chg="mod">
          <ac:chgData name="DAVID MANTIK" userId="86252f8d6718c5c7" providerId="LiveId" clId="{3DF5E8F0-1BAB-4EBB-BF08-465220536A1F}" dt="2022-11-09T05:33:03.035" v="296" actId="20577"/>
          <ac:spMkLst>
            <pc:docMk/>
            <pc:sldMk cId="2213505216" sldId="259"/>
            <ac:spMk id="3" creationId="{0461F041-5B26-2DBE-FD19-04A96A20E673}"/>
          </ac:spMkLst>
        </pc:spChg>
        <pc:spChg chg="add del mod">
          <ac:chgData name="DAVID MANTIK" userId="86252f8d6718c5c7" providerId="LiveId" clId="{3DF5E8F0-1BAB-4EBB-BF08-465220536A1F}" dt="2022-11-17T20:50:27.414" v="28548" actId="478"/>
          <ac:spMkLst>
            <pc:docMk/>
            <pc:sldMk cId="2213505216" sldId="259"/>
            <ac:spMk id="4" creationId="{44C4CE79-C5F8-731C-A2DF-9559A38ABE89}"/>
          </ac:spMkLst>
        </pc:spChg>
        <pc:spChg chg="add mod">
          <ac:chgData name="DAVID MANTIK" userId="86252f8d6718c5c7" providerId="LiveId" clId="{3DF5E8F0-1BAB-4EBB-BF08-465220536A1F}" dt="2022-11-17T20:52:23.595" v="28569" actId="1038"/>
          <ac:spMkLst>
            <pc:docMk/>
            <pc:sldMk cId="2213505216" sldId="259"/>
            <ac:spMk id="5" creationId="{7F14C883-2B13-0107-760A-5347FF1CFEF3}"/>
          </ac:spMkLst>
        </pc:spChg>
        <pc:spChg chg="add mod">
          <ac:chgData name="DAVID MANTIK" userId="86252f8d6718c5c7" providerId="LiveId" clId="{3DF5E8F0-1BAB-4EBB-BF08-465220536A1F}" dt="2022-11-17T20:52:19.799" v="28568" actId="1038"/>
          <ac:spMkLst>
            <pc:docMk/>
            <pc:sldMk cId="2213505216" sldId="259"/>
            <ac:spMk id="7" creationId="{5EEE3906-48CC-585E-D552-928ECF1436D6}"/>
          </ac:spMkLst>
        </pc:spChg>
        <pc:picChg chg="add mod">
          <ac:chgData name="DAVID MANTIK" userId="86252f8d6718c5c7" providerId="LiveId" clId="{3DF5E8F0-1BAB-4EBB-BF08-465220536A1F}" dt="2022-11-09T05:32:41.362" v="291"/>
          <ac:picMkLst>
            <pc:docMk/>
            <pc:sldMk cId="2213505216" sldId="259"/>
            <ac:picMk id="4" creationId="{71841FE7-B9D6-F18F-5F4D-A521D1A0C1E3}"/>
          </ac:picMkLst>
        </pc:picChg>
        <pc:picChg chg="add mod">
          <ac:chgData name="DAVID MANTIK" userId="86252f8d6718c5c7" providerId="LiveId" clId="{3DF5E8F0-1BAB-4EBB-BF08-465220536A1F}" dt="2022-11-09T05:32:58.014" v="295"/>
          <ac:picMkLst>
            <pc:docMk/>
            <pc:sldMk cId="2213505216" sldId="259"/>
            <ac:picMk id="5" creationId="{D9FD64FE-D152-8E32-FC76-D4F2B3E75728}"/>
          </ac:picMkLst>
        </pc:picChg>
        <pc:picChg chg="add mod">
          <ac:chgData name="DAVID MANTIK" userId="86252f8d6718c5c7" providerId="LiveId" clId="{3DF5E8F0-1BAB-4EBB-BF08-465220536A1F}" dt="2022-11-16T00:16:30.424" v="18300" actId="14100"/>
          <ac:picMkLst>
            <pc:docMk/>
            <pc:sldMk cId="2213505216" sldId="259"/>
            <ac:picMk id="6" creationId="{6EAD4A8E-61D6-7B47-ADCA-BB127757AD56}"/>
          </ac:picMkLst>
        </pc:picChg>
      </pc:sldChg>
      <pc:sldChg chg="new del">
        <pc:chgData name="DAVID MANTIK" userId="86252f8d6718c5c7" providerId="LiveId" clId="{3DF5E8F0-1BAB-4EBB-BF08-465220536A1F}" dt="2022-11-09T05:11:06.609" v="144" actId="47"/>
        <pc:sldMkLst>
          <pc:docMk/>
          <pc:sldMk cId="4094557806" sldId="259"/>
        </pc:sldMkLst>
      </pc:sldChg>
      <pc:sldChg chg="new del">
        <pc:chgData name="DAVID MANTIK" userId="86252f8d6718c5c7" providerId="LiveId" clId="{3DF5E8F0-1BAB-4EBB-BF08-465220536A1F}" dt="2022-11-09T05:11:08.806" v="145" actId="47"/>
        <pc:sldMkLst>
          <pc:docMk/>
          <pc:sldMk cId="418357671" sldId="260"/>
        </pc:sldMkLst>
      </pc:sldChg>
      <pc:sldChg chg="add del">
        <pc:chgData name="DAVID MANTIK" userId="86252f8d6718c5c7" providerId="LiveId" clId="{3DF5E8F0-1BAB-4EBB-BF08-465220536A1F}" dt="2022-11-09T05:38:44.766" v="390" actId="2696"/>
        <pc:sldMkLst>
          <pc:docMk/>
          <pc:sldMk cId="478096913" sldId="260"/>
        </pc:sldMkLst>
      </pc:sldChg>
      <pc:sldChg chg="add del">
        <pc:chgData name="DAVID MANTIK" userId="86252f8d6718c5c7" providerId="LiveId" clId="{3DF5E8F0-1BAB-4EBB-BF08-465220536A1F}" dt="2022-11-09T05:40:52.556" v="436" actId="2696"/>
        <pc:sldMkLst>
          <pc:docMk/>
          <pc:sldMk cId="728529487" sldId="260"/>
        </pc:sldMkLst>
      </pc:sldChg>
      <pc:sldChg chg="addSp delSp modSp add del mod">
        <pc:chgData name="DAVID MANTIK" userId="86252f8d6718c5c7" providerId="LiveId" clId="{3DF5E8F0-1BAB-4EBB-BF08-465220536A1F}" dt="2022-11-17T19:52:45.938" v="28412" actId="2696"/>
        <pc:sldMkLst>
          <pc:docMk/>
          <pc:sldMk cId="2918176641" sldId="260"/>
        </pc:sldMkLst>
        <pc:spChg chg="mod">
          <ac:chgData name="DAVID MANTIK" userId="86252f8d6718c5c7" providerId="LiveId" clId="{3DF5E8F0-1BAB-4EBB-BF08-465220536A1F}" dt="2022-11-16T01:59:39.412" v="19518" actId="1076"/>
          <ac:spMkLst>
            <pc:docMk/>
            <pc:sldMk cId="2918176641" sldId="260"/>
            <ac:spMk id="2" creationId="{A08F5420-C6A0-13DD-972C-85340E3C64F4}"/>
          </ac:spMkLst>
        </pc:spChg>
        <pc:picChg chg="add mod">
          <ac:chgData name="DAVID MANTIK" userId="86252f8d6718c5c7" providerId="LiveId" clId="{3DF5E8F0-1BAB-4EBB-BF08-465220536A1F}" dt="2022-11-09T05:42:38.230" v="442"/>
          <ac:picMkLst>
            <pc:docMk/>
            <pc:sldMk cId="2918176641" sldId="260"/>
            <ac:picMk id="4" creationId="{7903D3AB-9E61-5A11-9E7F-06D5AA32B3D7}"/>
          </ac:picMkLst>
        </pc:picChg>
        <pc:picChg chg="add mod">
          <ac:chgData name="DAVID MANTIK" userId="86252f8d6718c5c7" providerId="LiveId" clId="{3DF5E8F0-1BAB-4EBB-BF08-465220536A1F}" dt="2022-11-16T19:36:51.269" v="21260" actId="1582"/>
          <ac:picMkLst>
            <pc:docMk/>
            <pc:sldMk cId="2918176641" sldId="260"/>
            <ac:picMk id="5" creationId="{7179F825-F9BE-C065-6B96-4D6E96FD9FC5}"/>
          </ac:picMkLst>
        </pc:picChg>
        <pc:picChg chg="del">
          <ac:chgData name="DAVID MANTIK" userId="86252f8d6718c5c7" providerId="LiveId" clId="{3DF5E8F0-1BAB-4EBB-BF08-465220536A1F}" dt="2022-11-09T05:42:40.366" v="443" actId="478"/>
          <ac:picMkLst>
            <pc:docMk/>
            <pc:sldMk cId="2918176641" sldId="260"/>
            <ac:picMk id="6" creationId="{6EAD4A8E-61D6-7B47-ADCA-BB127757AD56}"/>
          </ac:picMkLst>
        </pc:picChg>
      </pc:sldChg>
      <pc:sldChg chg="add del">
        <pc:chgData name="DAVID MANTIK" userId="86252f8d6718c5c7" providerId="LiveId" clId="{3DF5E8F0-1BAB-4EBB-BF08-465220536A1F}" dt="2022-11-09T05:40:56.219" v="437" actId="2696"/>
        <pc:sldMkLst>
          <pc:docMk/>
          <pc:sldMk cId="1278933676" sldId="261"/>
        </pc:sldMkLst>
      </pc:sldChg>
      <pc:sldChg chg="add del">
        <pc:chgData name="DAVID MANTIK" userId="86252f8d6718c5c7" providerId="LiveId" clId="{3DF5E8F0-1BAB-4EBB-BF08-465220536A1F}" dt="2022-11-09T05:38:47.514" v="391" actId="2696"/>
        <pc:sldMkLst>
          <pc:docMk/>
          <pc:sldMk cId="1792576458" sldId="261"/>
        </pc:sldMkLst>
      </pc:sldChg>
      <pc:sldChg chg="addSp delSp modSp add del mod ord modNotesTx">
        <pc:chgData name="DAVID MANTIK" userId="86252f8d6718c5c7" providerId="LiveId" clId="{3DF5E8F0-1BAB-4EBB-BF08-465220536A1F}" dt="2022-11-17T20:49:14.142" v="28544" actId="2696"/>
        <pc:sldMkLst>
          <pc:docMk/>
          <pc:sldMk cId="2621117963" sldId="261"/>
        </pc:sldMkLst>
        <pc:spChg chg="mod">
          <ac:chgData name="DAVID MANTIK" userId="86252f8d6718c5c7" providerId="LiveId" clId="{3DF5E8F0-1BAB-4EBB-BF08-465220536A1F}" dt="2022-11-16T01:55:13.411" v="19442" actId="1076"/>
          <ac:spMkLst>
            <pc:docMk/>
            <pc:sldMk cId="2621117963" sldId="261"/>
            <ac:spMk id="2" creationId="{A08F5420-C6A0-13DD-972C-85340E3C64F4}"/>
          </ac:spMkLst>
        </pc:spChg>
        <pc:picChg chg="add mod">
          <ac:chgData name="DAVID MANTIK" userId="86252f8d6718c5c7" providerId="LiveId" clId="{3DF5E8F0-1BAB-4EBB-BF08-465220536A1F}" dt="2022-11-16T01:55:01.106" v="19441" actId="14100"/>
          <ac:picMkLst>
            <pc:docMk/>
            <pc:sldMk cId="2621117963" sldId="261"/>
            <ac:picMk id="4" creationId="{43E47DCE-B259-FCCF-039D-2E63319FA2B6}"/>
          </ac:picMkLst>
        </pc:picChg>
        <pc:picChg chg="del">
          <ac:chgData name="DAVID MANTIK" userId="86252f8d6718c5c7" providerId="LiveId" clId="{3DF5E8F0-1BAB-4EBB-BF08-465220536A1F}" dt="2022-11-09T05:44:37.287" v="452" actId="478"/>
          <ac:picMkLst>
            <pc:docMk/>
            <pc:sldMk cId="2621117963" sldId="261"/>
            <ac:picMk id="5" creationId="{7179F825-F9BE-C065-6B96-4D6E96FD9FC5}"/>
          </ac:picMkLst>
        </pc:picChg>
      </pc:sldChg>
      <pc:sldChg chg="delSp modSp add del mod">
        <pc:chgData name="DAVID MANTIK" userId="86252f8d6718c5c7" providerId="LiveId" clId="{3DF5E8F0-1BAB-4EBB-BF08-465220536A1F}" dt="2022-11-17T20:49:23.838" v="28546" actId="2696"/>
        <pc:sldMkLst>
          <pc:docMk/>
          <pc:sldMk cId="960186645" sldId="262"/>
        </pc:sldMkLst>
        <pc:spChg chg="mod">
          <ac:chgData name="DAVID MANTIK" userId="86252f8d6718c5c7" providerId="LiveId" clId="{3DF5E8F0-1BAB-4EBB-BF08-465220536A1F}" dt="2022-11-16T01:59:57.889" v="19519" actId="14100"/>
          <ac:spMkLst>
            <pc:docMk/>
            <pc:sldMk cId="960186645" sldId="262"/>
            <ac:spMk id="2" creationId="{A08F5420-C6A0-13DD-972C-85340E3C64F4}"/>
          </ac:spMkLst>
        </pc:spChg>
        <pc:spChg chg="mod">
          <ac:chgData name="DAVID MANTIK" userId="86252f8d6718c5c7" providerId="LiveId" clId="{3DF5E8F0-1BAB-4EBB-BF08-465220536A1F}" dt="2022-11-17T01:25:06.839" v="24425" actId="20577"/>
          <ac:spMkLst>
            <pc:docMk/>
            <pc:sldMk cId="960186645" sldId="262"/>
            <ac:spMk id="3" creationId="{0461F041-5B26-2DBE-FD19-04A96A20E673}"/>
          </ac:spMkLst>
        </pc:spChg>
        <pc:picChg chg="del">
          <ac:chgData name="DAVID MANTIK" userId="86252f8d6718c5c7" providerId="LiveId" clId="{3DF5E8F0-1BAB-4EBB-BF08-465220536A1F}" dt="2022-11-09T05:47:03.493" v="460" actId="478"/>
          <ac:picMkLst>
            <pc:docMk/>
            <pc:sldMk cId="960186645" sldId="262"/>
            <ac:picMk id="5" creationId="{7179F825-F9BE-C065-6B96-4D6E96FD9FC5}"/>
          </ac:picMkLst>
        </pc:picChg>
      </pc:sldChg>
      <pc:sldChg chg="add del">
        <pc:chgData name="DAVID MANTIK" userId="86252f8d6718c5c7" providerId="LiveId" clId="{3DF5E8F0-1BAB-4EBB-BF08-465220536A1F}" dt="2022-11-09T05:41:01.774" v="438" actId="2696"/>
        <pc:sldMkLst>
          <pc:docMk/>
          <pc:sldMk cId="3999045518" sldId="262"/>
        </pc:sldMkLst>
      </pc:sldChg>
      <pc:sldChg chg="add del">
        <pc:chgData name="DAVID MANTIK" userId="86252f8d6718c5c7" providerId="LiveId" clId="{3DF5E8F0-1BAB-4EBB-BF08-465220536A1F}" dt="2022-11-09T05:41:22.344" v="439" actId="47"/>
        <pc:sldMkLst>
          <pc:docMk/>
          <pc:sldMk cId="1670715627" sldId="263"/>
        </pc:sldMkLst>
      </pc:sldChg>
      <pc:sldChg chg="modSp add del mod">
        <pc:chgData name="DAVID MANTIK" userId="86252f8d6718c5c7" providerId="LiveId" clId="{3DF5E8F0-1BAB-4EBB-BF08-465220536A1F}" dt="2022-11-17T20:49:32.643" v="28547" actId="2696"/>
        <pc:sldMkLst>
          <pc:docMk/>
          <pc:sldMk cId="2769082683" sldId="263"/>
        </pc:sldMkLst>
        <pc:spChg chg="mod">
          <ac:chgData name="DAVID MANTIK" userId="86252f8d6718c5c7" providerId="LiveId" clId="{3DF5E8F0-1BAB-4EBB-BF08-465220536A1F}" dt="2022-11-16T21:42:29.282" v="23908" actId="1076"/>
          <ac:spMkLst>
            <pc:docMk/>
            <pc:sldMk cId="2769082683" sldId="263"/>
            <ac:spMk id="2" creationId="{A08F5420-C6A0-13DD-972C-85340E3C64F4}"/>
          </ac:spMkLst>
        </pc:spChg>
        <pc:spChg chg="mod">
          <ac:chgData name="DAVID MANTIK" userId="86252f8d6718c5c7" providerId="LiveId" clId="{3DF5E8F0-1BAB-4EBB-BF08-465220536A1F}" dt="2022-11-17T02:29:10.187" v="25143" actId="14100"/>
          <ac:spMkLst>
            <pc:docMk/>
            <pc:sldMk cId="2769082683" sldId="263"/>
            <ac:spMk id="3" creationId="{0461F041-5B26-2DBE-FD19-04A96A20E673}"/>
          </ac:spMkLst>
        </pc:spChg>
      </pc:sldChg>
      <pc:sldChg chg="addSp modSp add del mod ord">
        <pc:chgData name="DAVID MANTIK" userId="86252f8d6718c5c7" providerId="LiveId" clId="{3DF5E8F0-1BAB-4EBB-BF08-465220536A1F}" dt="2022-11-17T20:49:17.212" v="28545" actId="2696"/>
        <pc:sldMkLst>
          <pc:docMk/>
          <pc:sldMk cId="2308882839" sldId="264"/>
        </pc:sldMkLst>
        <pc:spChg chg="mod">
          <ac:chgData name="DAVID MANTIK" userId="86252f8d6718c5c7" providerId="LiveId" clId="{3DF5E8F0-1BAB-4EBB-BF08-465220536A1F}" dt="2022-11-09T07:47:01.440" v="1953" actId="1076"/>
          <ac:spMkLst>
            <pc:docMk/>
            <pc:sldMk cId="2308882839" sldId="264"/>
            <ac:spMk id="2" creationId="{A08F5420-C6A0-13DD-972C-85340E3C64F4}"/>
          </ac:spMkLst>
        </pc:spChg>
        <pc:spChg chg="mod">
          <ac:chgData name="DAVID MANTIK" userId="86252f8d6718c5c7" providerId="LiveId" clId="{3DF5E8F0-1BAB-4EBB-BF08-465220536A1F}" dt="2022-11-09T05:56:22.615" v="624" actId="14100"/>
          <ac:spMkLst>
            <pc:docMk/>
            <pc:sldMk cId="2308882839" sldId="264"/>
            <ac:spMk id="3" creationId="{0461F041-5B26-2DBE-FD19-04A96A20E673}"/>
          </ac:spMkLst>
        </pc:spChg>
        <pc:picChg chg="add mod">
          <ac:chgData name="DAVID MANTIK" userId="86252f8d6718c5c7" providerId="LiveId" clId="{3DF5E8F0-1BAB-4EBB-BF08-465220536A1F}" dt="2022-11-09T05:55:57.835" v="619"/>
          <ac:picMkLst>
            <pc:docMk/>
            <pc:sldMk cId="2308882839" sldId="264"/>
            <ac:picMk id="4" creationId="{70EE6FDD-5E78-CF77-2477-92CEB0BE2951}"/>
          </ac:picMkLst>
        </pc:picChg>
        <pc:picChg chg="add mod">
          <ac:chgData name="DAVID MANTIK" userId="86252f8d6718c5c7" providerId="LiveId" clId="{3DF5E8F0-1BAB-4EBB-BF08-465220536A1F}" dt="2022-11-16T01:50:06.889" v="19391" actId="1076"/>
          <ac:picMkLst>
            <pc:docMk/>
            <pc:sldMk cId="2308882839" sldId="264"/>
            <ac:picMk id="5" creationId="{93C7D8DC-5885-0255-999F-90CF42F37246}"/>
          </ac:picMkLst>
        </pc:picChg>
      </pc:sldChg>
      <pc:sldChg chg="modSp add del mod">
        <pc:chgData name="DAVID MANTIK" userId="86252f8d6718c5c7" providerId="LiveId" clId="{3DF5E8F0-1BAB-4EBB-BF08-465220536A1F}" dt="2022-11-09T05:41:22.344" v="439" actId="47"/>
        <pc:sldMkLst>
          <pc:docMk/>
          <pc:sldMk cId="3813778569" sldId="264"/>
        </pc:sldMkLst>
        <pc:spChg chg="mod">
          <ac:chgData name="DAVID MANTIK" userId="86252f8d6718c5c7" providerId="LiveId" clId="{3DF5E8F0-1BAB-4EBB-BF08-465220536A1F}" dt="2022-11-09T05:39:19.070" v="393" actId="27636"/>
          <ac:spMkLst>
            <pc:docMk/>
            <pc:sldMk cId="3813778569" sldId="264"/>
            <ac:spMk id="2" creationId="{6F486D5B-4110-E96B-7DDC-1DDFF25889B1}"/>
          </ac:spMkLst>
        </pc:spChg>
      </pc:sldChg>
      <pc:sldChg chg="delSp modSp add del mod">
        <pc:chgData name="DAVID MANTIK" userId="86252f8d6718c5c7" providerId="LiveId" clId="{3DF5E8F0-1BAB-4EBB-BF08-465220536A1F}" dt="2022-11-17T21:05:02.769" v="29021" actId="2696"/>
        <pc:sldMkLst>
          <pc:docMk/>
          <pc:sldMk cId="1864898387" sldId="265"/>
        </pc:sldMkLst>
        <pc:spChg chg="mod">
          <ac:chgData name="DAVID MANTIK" userId="86252f8d6718c5c7" providerId="LiveId" clId="{3DF5E8F0-1BAB-4EBB-BF08-465220536A1F}" dt="2022-11-17T01:25:39.316" v="24427" actId="27636"/>
          <ac:spMkLst>
            <pc:docMk/>
            <pc:sldMk cId="1864898387" sldId="265"/>
            <ac:spMk id="2" creationId="{A08F5420-C6A0-13DD-972C-85340E3C64F4}"/>
          </ac:spMkLst>
        </pc:spChg>
        <pc:spChg chg="mod">
          <ac:chgData name="DAVID MANTIK" userId="86252f8d6718c5c7" providerId="LiveId" clId="{3DF5E8F0-1BAB-4EBB-BF08-465220536A1F}" dt="2022-11-17T02:29:31.080" v="25146" actId="1076"/>
          <ac:spMkLst>
            <pc:docMk/>
            <pc:sldMk cId="1864898387" sldId="265"/>
            <ac:spMk id="3" creationId="{0461F041-5B26-2DBE-FD19-04A96A20E673}"/>
          </ac:spMkLst>
        </pc:spChg>
        <pc:picChg chg="del">
          <ac:chgData name="DAVID MANTIK" userId="86252f8d6718c5c7" providerId="LiveId" clId="{3DF5E8F0-1BAB-4EBB-BF08-465220536A1F}" dt="2022-11-09T05:58:47.189" v="683" actId="478"/>
          <ac:picMkLst>
            <pc:docMk/>
            <pc:sldMk cId="1864898387" sldId="265"/>
            <ac:picMk id="5" creationId="{93C7D8DC-5885-0255-999F-90CF42F37246}"/>
          </ac:picMkLst>
        </pc:picChg>
      </pc:sldChg>
      <pc:sldChg chg="add del">
        <pc:chgData name="DAVID MANTIK" userId="86252f8d6718c5c7" providerId="LiveId" clId="{3DF5E8F0-1BAB-4EBB-BF08-465220536A1F}" dt="2022-11-09T05:41:22.344" v="439" actId="47"/>
        <pc:sldMkLst>
          <pc:docMk/>
          <pc:sldMk cId="4243877252" sldId="265"/>
        </pc:sldMkLst>
      </pc:sldChg>
      <pc:sldChg chg="modSp add del mod">
        <pc:chgData name="DAVID MANTIK" userId="86252f8d6718c5c7" providerId="LiveId" clId="{3DF5E8F0-1BAB-4EBB-BF08-465220536A1F}" dt="2022-11-09T05:41:22.344" v="439" actId="47"/>
        <pc:sldMkLst>
          <pc:docMk/>
          <pc:sldMk cId="693293791" sldId="266"/>
        </pc:sldMkLst>
        <pc:spChg chg="mod">
          <ac:chgData name="DAVID MANTIK" userId="86252f8d6718c5c7" providerId="LiveId" clId="{3DF5E8F0-1BAB-4EBB-BF08-465220536A1F}" dt="2022-11-09T05:39:19.076" v="394" actId="27636"/>
          <ac:spMkLst>
            <pc:docMk/>
            <pc:sldMk cId="693293791" sldId="266"/>
            <ac:spMk id="2" creationId="{AC12FD06-E9F6-574E-FD22-EAC59BC6DC75}"/>
          </ac:spMkLst>
        </pc:spChg>
      </pc:sldChg>
      <pc:sldChg chg="modSp add del mod modNotesTx">
        <pc:chgData name="DAVID MANTIK" userId="86252f8d6718c5c7" providerId="LiveId" clId="{3DF5E8F0-1BAB-4EBB-BF08-465220536A1F}" dt="2022-11-17T21:05:10.901" v="29023" actId="2696"/>
        <pc:sldMkLst>
          <pc:docMk/>
          <pc:sldMk cId="3256012231" sldId="266"/>
        </pc:sldMkLst>
        <pc:spChg chg="mod">
          <ac:chgData name="DAVID MANTIK" userId="86252f8d6718c5c7" providerId="LiveId" clId="{3DF5E8F0-1BAB-4EBB-BF08-465220536A1F}" dt="2022-11-17T01:19:48.066" v="24371" actId="1076"/>
          <ac:spMkLst>
            <pc:docMk/>
            <pc:sldMk cId="3256012231" sldId="266"/>
            <ac:spMk id="2" creationId="{A08F5420-C6A0-13DD-972C-85340E3C64F4}"/>
          </ac:spMkLst>
        </pc:spChg>
        <pc:spChg chg="mod">
          <ac:chgData name="DAVID MANTIK" userId="86252f8d6718c5c7" providerId="LiveId" clId="{3DF5E8F0-1BAB-4EBB-BF08-465220536A1F}" dt="2022-11-16T00:21:22.622" v="18349" actId="1076"/>
          <ac:spMkLst>
            <pc:docMk/>
            <pc:sldMk cId="3256012231" sldId="266"/>
            <ac:spMk id="3" creationId="{0461F041-5B26-2DBE-FD19-04A96A20E673}"/>
          </ac:spMkLst>
        </pc:spChg>
      </pc:sldChg>
      <pc:sldChg chg="add del">
        <pc:chgData name="DAVID MANTIK" userId="86252f8d6718c5c7" providerId="LiveId" clId="{3DF5E8F0-1BAB-4EBB-BF08-465220536A1F}" dt="2022-11-09T05:41:22.344" v="439" actId="47"/>
        <pc:sldMkLst>
          <pc:docMk/>
          <pc:sldMk cId="1960413145" sldId="267"/>
        </pc:sldMkLst>
      </pc:sldChg>
      <pc:sldChg chg="modSp add del mod modNotesTx">
        <pc:chgData name="DAVID MANTIK" userId="86252f8d6718c5c7" providerId="LiveId" clId="{3DF5E8F0-1BAB-4EBB-BF08-465220536A1F}" dt="2022-11-17T21:08:26.401" v="29045" actId="2696"/>
        <pc:sldMkLst>
          <pc:docMk/>
          <pc:sldMk cId="2258720219" sldId="267"/>
        </pc:sldMkLst>
        <pc:spChg chg="mod">
          <ac:chgData name="DAVID MANTIK" userId="86252f8d6718c5c7" providerId="LiveId" clId="{3DF5E8F0-1BAB-4EBB-BF08-465220536A1F}" dt="2022-11-17T19:56:06.640" v="28416" actId="1076"/>
          <ac:spMkLst>
            <pc:docMk/>
            <pc:sldMk cId="2258720219" sldId="267"/>
            <ac:spMk id="2" creationId="{A08F5420-C6A0-13DD-972C-85340E3C64F4}"/>
          </ac:spMkLst>
        </pc:spChg>
        <pc:spChg chg="mod">
          <ac:chgData name="DAVID MANTIK" userId="86252f8d6718c5c7" providerId="LiveId" clId="{3DF5E8F0-1BAB-4EBB-BF08-465220536A1F}" dt="2022-11-17T01:35:28.465" v="24482" actId="1076"/>
          <ac:spMkLst>
            <pc:docMk/>
            <pc:sldMk cId="2258720219" sldId="267"/>
            <ac:spMk id="3" creationId="{0461F041-5B26-2DBE-FD19-04A96A20E673}"/>
          </ac:spMkLst>
        </pc:spChg>
      </pc:sldChg>
      <pc:sldChg chg="addSp modSp add del mod">
        <pc:chgData name="DAVID MANTIK" userId="86252f8d6718c5c7" providerId="LiveId" clId="{3DF5E8F0-1BAB-4EBB-BF08-465220536A1F}" dt="2022-11-17T20:44:22.159" v="28541" actId="2696"/>
        <pc:sldMkLst>
          <pc:docMk/>
          <pc:sldMk cId="1469455524" sldId="268"/>
        </pc:sldMkLst>
        <pc:spChg chg="mod">
          <ac:chgData name="DAVID MANTIK" userId="86252f8d6718c5c7" providerId="LiveId" clId="{3DF5E8F0-1BAB-4EBB-BF08-465220536A1F}" dt="2022-11-16T20:16:26.274" v="21911" actId="1076"/>
          <ac:spMkLst>
            <pc:docMk/>
            <pc:sldMk cId="1469455524" sldId="268"/>
            <ac:spMk id="2" creationId="{381D7E6F-107A-56D5-B1E3-AFD66700FC4C}"/>
          </ac:spMkLst>
        </pc:spChg>
        <pc:spChg chg="mod">
          <ac:chgData name="DAVID MANTIK" userId="86252f8d6718c5c7" providerId="LiveId" clId="{3DF5E8F0-1BAB-4EBB-BF08-465220536A1F}" dt="2022-11-09T06:17:12.592" v="841" actId="14100"/>
          <ac:spMkLst>
            <pc:docMk/>
            <pc:sldMk cId="1469455524" sldId="268"/>
            <ac:spMk id="3" creationId="{4C1233B2-95CC-6FB0-B96B-FAD9EE44E57B}"/>
          </ac:spMkLst>
        </pc:spChg>
        <pc:picChg chg="add mod">
          <ac:chgData name="DAVID MANTIK" userId="86252f8d6718c5c7" providerId="LiveId" clId="{3DF5E8F0-1BAB-4EBB-BF08-465220536A1F}" dt="2022-11-09T19:14:46.600" v="3328" actId="1076"/>
          <ac:picMkLst>
            <pc:docMk/>
            <pc:sldMk cId="1469455524" sldId="268"/>
            <ac:picMk id="4" creationId="{2C793C45-4D92-FE01-A0E2-4427705794EC}"/>
          </ac:picMkLst>
        </pc:picChg>
        <pc:picChg chg="add mod">
          <ac:chgData name="DAVID MANTIK" userId="86252f8d6718c5c7" providerId="LiveId" clId="{3DF5E8F0-1BAB-4EBB-BF08-465220536A1F}" dt="2022-11-09T19:14:52.977" v="3330" actId="14100"/>
          <ac:picMkLst>
            <pc:docMk/>
            <pc:sldMk cId="1469455524" sldId="268"/>
            <ac:picMk id="6" creationId="{89637EF0-C2D6-41AA-689E-60B12D85882F}"/>
          </ac:picMkLst>
        </pc:picChg>
      </pc:sldChg>
      <pc:sldChg chg="add del">
        <pc:chgData name="DAVID MANTIK" userId="86252f8d6718c5c7" providerId="LiveId" clId="{3DF5E8F0-1BAB-4EBB-BF08-465220536A1F}" dt="2022-11-09T05:41:22.344" v="439" actId="47"/>
        <pc:sldMkLst>
          <pc:docMk/>
          <pc:sldMk cId="1807896051" sldId="268"/>
        </pc:sldMkLst>
      </pc:sldChg>
      <pc:sldChg chg="add del">
        <pc:chgData name="DAVID MANTIK" userId="86252f8d6718c5c7" providerId="LiveId" clId="{3DF5E8F0-1BAB-4EBB-BF08-465220536A1F}" dt="2022-11-09T05:41:22.344" v="439" actId="47"/>
        <pc:sldMkLst>
          <pc:docMk/>
          <pc:sldMk cId="818038715" sldId="269"/>
        </pc:sldMkLst>
      </pc:sldChg>
      <pc:sldChg chg="modSp add mod modNotesTx">
        <pc:chgData name="DAVID MANTIK" userId="86252f8d6718c5c7" providerId="LiveId" clId="{3DF5E8F0-1BAB-4EBB-BF08-465220536A1F}" dt="2022-11-18T00:47:22.649" v="32191" actId="20577"/>
        <pc:sldMkLst>
          <pc:docMk/>
          <pc:sldMk cId="2330321654" sldId="269"/>
        </pc:sldMkLst>
        <pc:spChg chg="mod">
          <ac:chgData name="DAVID MANTIK" userId="86252f8d6718c5c7" providerId="LiveId" clId="{3DF5E8F0-1BAB-4EBB-BF08-465220536A1F}" dt="2022-11-18T00:47:22.649" v="32191" actId="20577"/>
          <ac:spMkLst>
            <pc:docMk/>
            <pc:sldMk cId="2330321654" sldId="269"/>
            <ac:spMk id="2" creationId="{A08F5420-C6A0-13DD-972C-85340E3C64F4}"/>
          </ac:spMkLst>
        </pc:spChg>
        <pc:spChg chg="mod">
          <ac:chgData name="DAVID MANTIK" userId="86252f8d6718c5c7" providerId="LiveId" clId="{3DF5E8F0-1BAB-4EBB-BF08-465220536A1F}" dt="2022-11-17T01:35:48.519" v="24484" actId="114"/>
          <ac:spMkLst>
            <pc:docMk/>
            <pc:sldMk cId="2330321654" sldId="269"/>
            <ac:spMk id="3" creationId="{0461F041-5B26-2DBE-FD19-04A96A20E673}"/>
          </ac:spMkLst>
        </pc:spChg>
      </pc:sldChg>
      <pc:sldChg chg="modSp add del mod">
        <pc:chgData name="DAVID MANTIK" userId="86252f8d6718c5c7" providerId="LiveId" clId="{3DF5E8F0-1BAB-4EBB-BF08-465220536A1F}" dt="2022-11-09T05:41:22.344" v="439" actId="47"/>
        <pc:sldMkLst>
          <pc:docMk/>
          <pc:sldMk cId="2172911920" sldId="270"/>
        </pc:sldMkLst>
        <pc:spChg chg="mod">
          <ac:chgData name="DAVID MANTIK" userId="86252f8d6718c5c7" providerId="LiveId" clId="{3DF5E8F0-1BAB-4EBB-BF08-465220536A1F}" dt="2022-11-09T05:39:19.084" v="395" actId="27636"/>
          <ac:spMkLst>
            <pc:docMk/>
            <pc:sldMk cId="2172911920" sldId="270"/>
            <ac:spMk id="2" creationId="{FF1E88EE-6A69-1A2B-A336-87B33EA20287}"/>
          </ac:spMkLst>
        </pc:spChg>
      </pc:sldChg>
      <pc:sldChg chg="addSp delSp modSp add del mod modNotesTx">
        <pc:chgData name="DAVID MANTIK" userId="86252f8d6718c5c7" providerId="LiveId" clId="{3DF5E8F0-1BAB-4EBB-BF08-465220536A1F}" dt="2022-11-17T21:06:57.406" v="29040" actId="2696"/>
        <pc:sldMkLst>
          <pc:docMk/>
          <pc:sldMk cId="2635565818" sldId="270"/>
        </pc:sldMkLst>
        <pc:spChg chg="mod">
          <ac:chgData name="DAVID MANTIK" userId="86252f8d6718c5c7" providerId="LiveId" clId="{3DF5E8F0-1BAB-4EBB-BF08-465220536A1F}" dt="2022-11-17T00:55:28.208" v="24086" actId="113"/>
          <ac:spMkLst>
            <pc:docMk/>
            <pc:sldMk cId="2635565818" sldId="270"/>
            <ac:spMk id="2" creationId="{A08F5420-C6A0-13DD-972C-85340E3C64F4}"/>
          </ac:spMkLst>
        </pc:spChg>
        <pc:spChg chg="mod">
          <ac:chgData name="DAVID MANTIK" userId="86252f8d6718c5c7" providerId="LiveId" clId="{3DF5E8F0-1BAB-4EBB-BF08-465220536A1F}" dt="2022-11-09T06:55:30.495" v="1379" actId="1076"/>
          <ac:spMkLst>
            <pc:docMk/>
            <pc:sldMk cId="2635565818" sldId="270"/>
            <ac:spMk id="3" creationId="{0461F041-5B26-2DBE-FD19-04A96A20E673}"/>
          </ac:spMkLst>
        </pc:spChg>
        <pc:picChg chg="add del mod">
          <ac:chgData name="DAVID MANTIK" userId="86252f8d6718c5c7" providerId="LiveId" clId="{3DF5E8F0-1BAB-4EBB-BF08-465220536A1F}" dt="2022-11-09T06:31:45.693" v="953" actId="478"/>
          <ac:picMkLst>
            <pc:docMk/>
            <pc:sldMk cId="2635565818" sldId="270"/>
            <ac:picMk id="5" creationId="{D0DD8746-10EB-8E22-F62F-D0D286F91DAB}"/>
          </ac:picMkLst>
        </pc:picChg>
        <pc:picChg chg="add mod">
          <ac:chgData name="DAVID MANTIK" userId="86252f8d6718c5c7" providerId="LiveId" clId="{3DF5E8F0-1BAB-4EBB-BF08-465220536A1F}" dt="2022-11-16T19:38:17.925" v="21274" actId="1582"/>
          <ac:picMkLst>
            <pc:docMk/>
            <pc:sldMk cId="2635565818" sldId="270"/>
            <ac:picMk id="7" creationId="{C5220655-CF35-5C3C-C907-C8632DA4EF0C}"/>
          </ac:picMkLst>
        </pc:picChg>
        <pc:picChg chg="add del">
          <ac:chgData name="DAVID MANTIK" userId="86252f8d6718c5c7" providerId="LiveId" clId="{3DF5E8F0-1BAB-4EBB-BF08-465220536A1F}" dt="2022-11-09T06:34:53.793" v="989" actId="22"/>
          <ac:picMkLst>
            <pc:docMk/>
            <pc:sldMk cId="2635565818" sldId="270"/>
            <ac:picMk id="9" creationId="{1510AEBA-E0AB-13D0-203F-885C1F7AA155}"/>
          </ac:picMkLst>
        </pc:picChg>
        <pc:picChg chg="add del">
          <ac:chgData name="DAVID MANTIK" userId="86252f8d6718c5c7" providerId="LiveId" clId="{3DF5E8F0-1BAB-4EBB-BF08-465220536A1F}" dt="2022-11-09T06:35:05.396" v="991" actId="22"/>
          <ac:picMkLst>
            <pc:docMk/>
            <pc:sldMk cId="2635565818" sldId="270"/>
            <ac:picMk id="11" creationId="{EF5DECC2-F344-7B3A-38B0-9ACDFF2E2C25}"/>
          </ac:picMkLst>
        </pc:picChg>
      </pc:sldChg>
      <pc:sldChg chg="add del">
        <pc:chgData name="DAVID MANTIK" userId="86252f8d6718c5c7" providerId="LiveId" clId="{3DF5E8F0-1BAB-4EBB-BF08-465220536A1F}" dt="2022-11-09T05:41:22.344" v="439" actId="47"/>
        <pc:sldMkLst>
          <pc:docMk/>
          <pc:sldMk cId="1360987000" sldId="271"/>
        </pc:sldMkLst>
      </pc:sldChg>
      <pc:sldChg chg="addSp delSp modSp new del mod setBg">
        <pc:chgData name="DAVID MANTIK" userId="86252f8d6718c5c7" providerId="LiveId" clId="{3DF5E8F0-1BAB-4EBB-BF08-465220536A1F}" dt="2022-11-17T21:08:08.120" v="29044" actId="2696"/>
        <pc:sldMkLst>
          <pc:docMk/>
          <pc:sldMk cId="3547814433" sldId="271"/>
        </pc:sldMkLst>
        <pc:spChg chg="mod">
          <ac:chgData name="DAVID MANTIK" userId="86252f8d6718c5c7" providerId="LiveId" clId="{3DF5E8F0-1BAB-4EBB-BF08-465220536A1F}" dt="2022-11-16T00:45:38.628" v="18671" actId="1076"/>
          <ac:spMkLst>
            <pc:docMk/>
            <pc:sldMk cId="3547814433" sldId="271"/>
            <ac:spMk id="2" creationId="{26105AA0-7B79-A57A-A729-A676AC3C9686}"/>
          </ac:spMkLst>
        </pc:spChg>
        <pc:spChg chg="del">
          <ac:chgData name="DAVID MANTIK" userId="86252f8d6718c5c7" providerId="LiveId" clId="{3DF5E8F0-1BAB-4EBB-BF08-465220536A1F}" dt="2022-11-09T06:24:44.307" v="887"/>
          <ac:spMkLst>
            <pc:docMk/>
            <pc:sldMk cId="3547814433" sldId="271"/>
            <ac:spMk id="3" creationId="{4F628D81-0831-C685-8B09-63C81AA5B506}"/>
          </ac:spMkLst>
        </pc:spChg>
        <pc:spChg chg="mod">
          <ac:chgData name="DAVID MANTIK" userId="86252f8d6718c5c7" providerId="LiveId" clId="{3DF5E8F0-1BAB-4EBB-BF08-465220536A1F}" dt="2022-11-16T21:46:48.381" v="23963" actId="207"/>
          <ac:spMkLst>
            <pc:docMk/>
            <pc:sldMk cId="3547814433" sldId="271"/>
            <ac:spMk id="4" creationId="{7EC44584-FD85-DD31-9040-58C016D4C6C1}"/>
          </ac:spMkLst>
        </pc:spChg>
        <pc:spChg chg="add del mod">
          <ac:chgData name="DAVID MANTIK" userId="86252f8d6718c5c7" providerId="LiveId" clId="{3DF5E8F0-1BAB-4EBB-BF08-465220536A1F}" dt="2022-11-09T06:29:34.561" v="941" actId="22"/>
          <ac:spMkLst>
            <pc:docMk/>
            <pc:sldMk cId="3547814433" sldId="271"/>
            <ac:spMk id="7" creationId="{FC811EB0-50E0-69E3-3FC7-14042DF68D4E}"/>
          </ac:spMkLst>
        </pc:spChg>
        <pc:picChg chg="add del mod">
          <ac:chgData name="DAVID MANTIK" userId="86252f8d6718c5c7" providerId="LiveId" clId="{3DF5E8F0-1BAB-4EBB-BF08-465220536A1F}" dt="2022-11-09T06:29:30.150" v="940" actId="478"/>
          <ac:picMkLst>
            <pc:docMk/>
            <pc:sldMk cId="3547814433" sldId="271"/>
            <ac:picMk id="5" creationId="{37797221-69DB-EFE7-5AE8-5ACC5031294E}"/>
          </ac:picMkLst>
        </pc:picChg>
        <pc:picChg chg="add mod ord">
          <ac:chgData name="DAVID MANTIK" userId="86252f8d6718c5c7" providerId="LiveId" clId="{3DF5E8F0-1BAB-4EBB-BF08-465220536A1F}" dt="2022-11-16T19:38:09.139" v="21272" actId="1582"/>
          <ac:picMkLst>
            <pc:docMk/>
            <pc:sldMk cId="3547814433" sldId="271"/>
            <ac:picMk id="9" creationId="{955BD608-7006-A462-90C9-9245331C70D6}"/>
          </ac:picMkLst>
        </pc:picChg>
      </pc:sldChg>
      <pc:sldChg chg="delSp modSp add del mod">
        <pc:chgData name="DAVID MANTIK" userId="86252f8d6718c5c7" providerId="LiveId" clId="{3DF5E8F0-1BAB-4EBB-BF08-465220536A1F}" dt="2022-11-17T21:06:53.401" v="29039" actId="2696"/>
        <pc:sldMkLst>
          <pc:docMk/>
          <pc:sldMk cId="2927631528" sldId="272"/>
        </pc:sldMkLst>
        <pc:spChg chg="mod">
          <ac:chgData name="DAVID MANTIK" userId="86252f8d6718c5c7" providerId="LiveId" clId="{3DF5E8F0-1BAB-4EBB-BF08-465220536A1F}" dt="2022-11-16T01:07:07.452" v="18992" actId="1076"/>
          <ac:spMkLst>
            <pc:docMk/>
            <pc:sldMk cId="2927631528" sldId="272"/>
            <ac:spMk id="2" creationId="{A08F5420-C6A0-13DD-972C-85340E3C64F4}"/>
          </ac:spMkLst>
        </pc:spChg>
        <pc:spChg chg="mod">
          <ac:chgData name="DAVID MANTIK" userId="86252f8d6718c5c7" providerId="LiveId" clId="{3DF5E8F0-1BAB-4EBB-BF08-465220536A1F}" dt="2022-11-16T01:07:14.672" v="18993" actId="1076"/>
          <ac:spMkLst>
            <pc:docMk/>
            <pc:sldMk cId="2927631528" sldId="272"/>
            <ac:spMk id="3" creationId="{0461F041-5B26-2DBE-FD19-04A96A20E673}"/>
          </ac:spMkLst>
        </pc:spChg>
        <pc:picChg chg="del">
          <ac:chgData name="DAVID MANTIK" userId="86252f8d6718c5c7" providerId="LiveId" clId="{3DF5E8F0-1BAB-4EBB-BF08-465220536A1F}" dt="2022-11-09T06:37:08.572" v="1016" actId="478"/>
          <ac:picMkLst>
            <pc:docMk/>
            <pc:sldMk cId="2927631528" sldId="272"/>
            <ac:picMk id="7" creationId="{C5220655-CF35-5C3C-C907-C8632DA4EF0C}"/>
          </ac:picMkLst>
        </pc:picChg>
      </pc:sldChg>
      <pc:sldChg chg="add del">
        <pc:chgData name="DAVID MANTIK" userId="86252f8d6718c5c7" providerId="LiveId" clId="{3DF5E8F0-1BAB-4EBB-BF08-465220536A1F}" dt="2022-11-09T05:41:22.344" v="439" actId="47"/>
        <pc:sldMkLst>
          <pc:docMk/>
          <pc:sldMk cId="4280845198" sldId="272"/>
        </pc:sldMkLst>
      </pc:sldChg>
      <pc:sldChg chg="add del">
        <pc:chgData name="DAVID MANTIK" userId="86252f8d6718c5c7" providerId="LiveId" clId="{3DF5E8F0-1BAB-4EBB-BF08-465220536A1F}" dt="2022-11-09T05:41:22.344" v="439" actId="47"/>
        <pc:sldMkLst>
          <pc:docMk/>
          <pc:sldMk cId="991706324" sldId="273"/>
        </pc:sldMkLst>
      </pc:sldChg>
      <pc:sldChg chg="addSp modSp add del mod ord">
        <pc:chgData name="DAVID MANTIK" userId="86252f8d6718c5c7" providerId="LiveId" clId="{3DF5E8F0-1BAB-4EBB-BF08-465220536A1F}" dt="2022-11-17T21:06:41.198" v="29038" actId="2696"/>
        <pc:sldMkLst>
          <pc:docMk/>
          <pc:sldMk cId="2734839335" sldId="273"/>
        </pc:sldMkLst>
        <pc:spChg chg="mod">
          <ac:chgData name="DAVID MANTIK" userId="86252f8d6718c5c7" providerId="LiveId" clId="{3DF5E8F0-1BAB-4EBB-BF08-465220536A1F}" dt="2022-11-14T19:14:14.729" v="14098" actId="20577"/>
          <ac:spMkLst>
            <pc:docMk/>
            <pc:sldMk cId="2734839335" sldId="273"/>
            <ac:spMk id="2" creationId="{A08F5420-C6A0-13DD-972C-85340E3C64F4}"/>
          </ac:spMkLst>
        </pc:spChg>
        <pc:spChg chg="mod">
          <ac:chgData name="DAVID MANTIK" userId="86252f8d6718c5c7" providerId="LiveId" clId="{3DF5E8F0-1BAB-4EBB-BF08-465220536A1F}" dt="2022-11-09T07:51:42.802" v="1995" actId="1076"/>
          <ac:spMkLst>
            <pc:docMk/>
            <pc:sldMk cId="2734839335" sldId="273"/>
            <ac:spMk id="3" creationId="{0461F041-5B26-2DBE-FD19-04A96A20E673}"/>
          </ac:spMkLst>
        </pc:spChg>
        <pc:spChg chg="add mod">
          <ac:chgData name="DAVID MANTIK" userId="86252f8d6718c5c7" providerId="LiveId" clId="{3DF5E8F0-1BAB-4EBB-BF08-465220536A1F}" dt="2022-11-17T01:36:30.513" v="24488" actId="20577"/>
          <ac:spMkLst>
            <pc:docMk/>
            <pc:sldMk cId="2734839335" sldId="273"/>
            <ac:spMk id="5" creationId="{33381423-A74E-3CE4-8A42-333F82C07F8C}"/>
          </ac:spMkLst>
        </pc:spChg>
      </pc:sldChg>
      <pc:sldChg chg="add del">
        <pc:chgData name="DAVID MANTIK" userId="86252f8d6718c5c7" providerId="LiveId" clId="{3DF5E8F0-1BAB-4EBB-BF08-465220536A1F}" dt="2022-11-09T05:41:22.344" v="439" actId="47"/>
        <pc:sldMkLst>
          <pc:docMk/>
          <pc:sldMk cId="3068991482" sldId="274"/>
        </pc:sldMkLst>
      </pc:sldChg>
      <pc:sldChg chg="modSp add mod">
        <pc:chgData name="DAVID MANTIK" userId="86252f8d6718c5c7" providerId="LiveId" clId="{3DF5E8F0-1BAB-4EBB-BF08-465220536A1F}" dt="2022-11-17T23:38:39.062" v="30984" actId="20577"/>
        <pc:sldMkLst>
          <pc:docMk/>
          <pc:sldMk cId="3421811896" sldId="274"/>
        </pc:sldMkLst>
        <pc:spChg chg="mod">
          <ac:chgData name="DAVID MANTIK" userId="86252f8d6718c5c7" providerId="LiveId" clId="{3DF5E8F0-1BAB-4EBB-BF08-465220536A1F}" dt="2022-11-17T23:38:39.062" v="30984" actId="20577"/>
          <ac:spMkLst>
            <pc:docMk/>
            <pc:sldMk cId="3421811896" sldId="274"/>
            <ac:spMk id="2" creationId="{A08F5420-C6A0-13DD-972C-85340E3C64F4}"/>
          </ac:spMkLst>
        </pc:spChg>
        <pc:spChg chg="mod">
          <ac:chgData name="DAVID MANTIK" userId="86252f8d6718c5c7" providerId="LiveId" clId="{3DF5E8F0-1BAB-4EBB-BF08-465220536A1F}" dt="2022-11-17T02:30:52.909" v="25147" actId="207"/>
          <ac:spMkLst>
            <pc:docMk/>
            <pc:sldMk cId="3421811896" sldId="274"/>
            <ac:spMk id="3" creationId="{0461F041-5B26-2DBE-FD19-04A96A20E673}"/>
          </ac:spMkLst>
        </pc:spChg>
      </pc:sldChg>
      <pc:sldChg chg="modSp add mod">
        <pc:chgData name="DAVID MANTIK" userId="86252f8d6718c5c7" providerId="LiveId" clId="{3DF5E8F0-1BAB-4EBB-BF08-465220536A1F}" dt="2022-11-17T04:33:45.183" v="26111" actId="14100"/>
        <pc:sldMkLst>
          <pc:docMk/>
          <pc:sldMk cId="458869256" sldId="275"/>
        </pc:sldMkLst>
        <pc:spChg chg="mod">
          <ac:chgData name="DAVID MANTIK" userId="86252f8d6718c5c7" providerId="LiveId" clId="{3DF5E8F0-1BAB-4EBB-BF08-465220536A1F}" dt="2022-11-17T04:33:45.183" v="26111" actId="14100"/>
          <ac:spMkLst>
            <pc:docMk/>
            <pc:sldMk cId="458869256" sldId="275"/>
            <ac:spMk id="2" creationId="{A08F5420-C6A0-13DD-972C-85340E3C64F4}"/>
          </ac:spMkLst>
        </pc:spChg>
        <pc:spChg chg="mod">
          <ac:chgData name="DAVID MANTIK" userId="86252f8d6718c5c7" providerId="LiveId" clId="{3DF5E8F0-1BAB-4EBB-BF08-465220536A1F}" dt="2022-11-16T00:46:56.113" v="18689" actId="14100"/>
          <ac:spMkLst>
            <pc:docMk/>
            <pc:sldMk cId="458869256" sldId="275"/>
            <ac:spMk id="3" creationId="{0461F041-5B26-2DBE-FD19-04A96A20E673}"/>
          </ac:spMkLst>
        </pc:spChg>
      </pc:sldChg>
      <pc:sldChg chg="add del">
        <pc:chgData name="DAVID MANTIK" userId="86252f8d6718c5c7" providerId="LiveId" clId="{3DF5E8F0-1BAB-4EBB-BF08-465220536A1F}" dt="2022-11-09T05:41:22.344" v="439" actId="47"/>
        <pc:sldMkLst>
          <pc:docMk/>
          <pc:sldMk cId="1973369092" sldId="275"/>
        </pc:sldMkLst>
      </pc:sldChg>
      <pc:sldChg chg="modSp add del mod modNotesTx">
        <pc:chgData name="DAVID MANTIK" userId="86252f8d6718c5c7" providerId="LiveId" clId="{3DF5E8F0-1BAB-4EBB-BF08-465220536A1F}" dt="2022-11-09T18:09:12.288" v="3187" actId="47"/>
        <pc:sldMkLst>
          <pc:docMk/>
          <pc:sldMk cId="2343791106" sldId="276"/>
        </pc:sldMkLst>
        <pc:spChg chg="mod">
          <ac:chgData name="DAVID MANTIK" userId="86252f8d6718c5c7" providerId="LiveId" clId="{3DF5E8F0-1BAB-4EBB-BF08-465220536A1F}" dt="2022-11-09T16:50:40.169" v="2343" actId="1076"/>
          <ac:spMkLst>
            <pc:docMk/>
            <pc:sldMk cId="2343791106" sldId="276"/>
            <ac:spMk id="2" creationId="{A08F5420-C6A0-13DD-972C-85340E3C64F4}"/>
          </ac:spMkLst>
        </pc:spChg>
        <pc:spChg chg="mod">
          <ac:chgData name="DAVID MANTIK" userId="86252f8d6718c5c7" providerId="LiveId" clId="{3DF5E8F0-1BAB-4EBB-BF08-465220536A1F}" dt="2022-11-09T16:49:52.407" v="2342" actId="20577"/>
          <ac:spMkLst>
            <pc:docMk/>
            <pc:sldMk cId="2343791106" sldId="276"/>
            <ac:spMk id="3" creationId="{0461F041-5B26-2DBE-FD19-04A96A20E673}"/>
          </ac:spMkLst>
        </pc:spChg>
      </pc:sldChg>
      <pc:sldChg chg="modSp add del mod">
        <pc:chgData name="DAVID MANTIK" userId="86252f8d6718c5c7" providerId="LiveId" clId="{3DF5E8F0-1BAB-4EBB-BF08-465220536A1F}" dt="2022-11-09T05:41:22.344" v="439" actId="47"/>
        <pc:sldMkLst>
          <pc:docMk/>
          <pc:sldMk cId="3989847514" sldId="276"/>
        </pc:sldMkLst>
        <pc:spChg chg="mod">
          <ac:chgData name="DAVID MANTIK" userId="86252f8d6718c5c7" providerId="LiveId" clId="{3DF5E8F0-1BAB-4EBB-BF08-465220536A1F}" dt="2022-11-09T05:39:19.092" v="396" actId="27636"/>
          <ac:spMkLst>
            <pc:docMk/>
            <pc:sldMk cId="3989847514" sldId="276"/>
            <ac:spMk id="2" creationId="{6900420F-33B9-E9CF-09F2-E31ACE865B9C}"/>
          </ac:spMkLst>
        </pc:spChg>
      </pc:sldChg>
      <pc:sldChg chg="add del">
        <pc:chgData name="DAVID MANTIK" userId="86252f8d6718c5c7" providerId="LiveId" clId="{3DF5E8F0-1BAB-4EBB-BF08-465220536A1F}" dt="2022-11-09T05:41:22.344" v="439" actId="47"/>
        <pc:sldMkLst>
          <pc:docMk/>
          <pc:sldMk cId="1364649871" sldId="277"/>
        </pc:sldMkLst>
      </pc:sldChg>
      <pc:sldChg chg="addSp delSp modSp add del mod ord modNotesTx">
        <pc:chgData name="DAVID MANTIK" userId="86252f8d6718c5c7" providerId="LiveId" clId="{3DF5E8F0-1BAB-4EBB-BF08-465220536A1F}" dt="2022-11-17T01:23:44.623" v="24423" actId="2696"/>
        <pc:sldMkLst>
          <pc:docMk/>
          <pc:sldMk cId="1494679798" sldId="277"/>
        </pc:sldMkLst>
        <pc:spChg chg="mod">
          <ac:chgData name="DAVID MANTIK" userId="86252f8d6718c5c7" providerId="LiveId" clId="{3DF5E8F0-1BAB-4EBB-BF08-465220536A1F}" dt="2022-11-16T01:58:48.460" v="19515" actId="1076"/>
          <ac:spMkLst>
            <pc:docMk/>
            <pc:sldMk cId="1494679798" sldId="277"/>
            <ac:spMk id="2" creationId="{381D7E6F-107A-56D5-B1E3-AFD66700FC4C}"/>
          </ac:spMkLst>
        </pc:spChg>
        <pc:spChg chg="mod">
          <ac:chgData name="DAVID MANTIK" userId="86252f8d6718c5c7" providerId="LiveId" clId="{3DF5E8F0-1BAB-4EBB-BF08-465220536A1F}" dt="2022-11-09T07:15:43.576" v="1582" actId="14100"/>
          <ac:spMkLst>
            <pc:docMk/>
            <pc:sldMk cId="1494679798" sldId="277"/>
            <ac:spMk id="3" creationId="{4C1233B2-95CC-6FB0-B96B-FAD9EE44E57B}"/>
          </ac:spMkLst>
        </pc:spChg>
        <pc:picChg chg="del">
          <ac:chgData name="DAVID MANTIK" userId="86252f8d6718c5c7" providerId="LiveId" clId="{3DF5E8F0-1BAB-4EBB-BF08-465220536A1F}" dt="2022-11-09T07:10:59.799" v="1534" actId="478"/>
          <ac:picMkLst>
            <pc:docMk/>
            <pc:sldMk cId="1494679798" sldId="277"/>
            <ac:picMk id="4" creationId="{2C793C45-4D92-FE01-A0E2-4427705794EC}"/>
          </ac:picMkLst>
        </pc:picChg>
        <pc:picChg chg="add mod">
          <ac:chgData name="DAVID MANTIK" userId="86252f8d6718c5c7" providerId="LiveId" clId="{3DF5E8F0-1BAB-4EBB-BF08-465220536A1F}" dt="2022-11-16T19:34:58.326" v="21257" actId="1076"/>
          <ac:picMkLst>
            <pc:docMk/>
            <pc:sldMk cId="1494679798" sldId="277"/>
            <ac:picMk id="5" creationId="{12C6465D-4CD4-B593-EFD5-51B89BC3E7ED}"/>
          </ac:picMkLst>
        </pc:picChg>
        <pc:picChg chg="add mod">
          <ac:chgData name="DAVID MANTIK" userId="86252f8d6718c5c7" providerId="LiveId" clId="{3DF5E8F0-1BAB-4EBB-BF08-465220536A1F}" dt="2022-11-09T07:38:55.230" v="1880" actId="1036"/>
          <ac:picMkLst>
            <pc:docMk/>
            <pc:sldMk cId="1494679798" sldId="277"/>
            <ac:picMk id="6" creationId="{B7EE360F-054B-3641-E2EB-B7B28DCBECE0}"/>
          </ac:picMkLst>
        </pc:picChg>
        <pc:picChg chg="add del mod">
          <ac:chgData name="DAVID MANTIK" userId="86252f8d6718c5c7" providerId="LiveId" clId="{3DF5E8F0-1BAB-4EBB-BF08-465220536A1F}" dt="2022-11-09T07:36:15.564" v="1722" actId="478"/>
          <ac:picMkLst>
            <pc:docMk/>
            <pc:sldMk cId="1494679798" sldId="277"/>
            <ac:picMk id="7" creationId="{8BA33E48-9B70-F391-0730-0781A116BC0E}"/>
          </ac:picMkLst>
        </pc:picChg>
        <pc:picChg chg="add del mod">
          <ac:chgData name="DAVID MANTIK" userId="86252f8d6718c5c7" providerId="LiveId" clId="{3DF5E8F0-1BAB-4EBB-BF08-465220536A1F}" dt="2022-11-09T07:22:12.389" v="1623" actId="478"/>
          <ac:picMkLst>
            <pc:docMk/>
            <pc:sldMk cId="1494679798" sldId="277"/>
            <ac:picMk id="8" creationId="{F9177C47-5A55-4F90-FD57-A90FB5FE7D65}"/>
          </ac:picMkLst>
        </pc:picChg>
        <pc:picChg chg="add mod">
          <ac:chgData name="DAVID MANTIK" userId="86252f8d6718c5c7" providerId="LiveId" clId="{3DF5E8F0-1BAB-4EBB-BF08-465220536A1F}" dt="2022-11-09T07:38:27.643" v="1877" actId="1035"/>
          <ac:picMkLst>
            <pc:docMk/>
            <pc:sldMk cId="1494679798" sldId="277"/>
            <ac:picMk id="10" creationId="{3ED91956-4161-95F2-ABC2-2D45A24AD56D}"/>
          </ac:picMkLst>
        </pc:picChg>
        <pc:picChg chg="add mod">
          <ac:chgData name="DAVID MANTIK" userId="86252f8d6718c5c7" providerId="LiveId" clId="{3DF5E8F0-1BAB-4EBB-BF08-465220536A1F}" dt="2022-11-09T07:37:52.157" v="1858" actId="1037"/>
          <ac:picMkLst>
            <pc:docMk/>
            <pc:sldMk cId="1494679798" sldId="277"/>
            <ac:picMk id="19" creationId="{5D76197E-98A6-B854-A1AD-E9DA33BDDAAF}"/>
          </ac:picMkLst>
        </pc:picChg>
        <pc:picChg chg="add mod">
          <ac:chgData name="DAVID MANTIK" userId="86252f8d6718c5c7" providerId="LiveId" clId="{3DF5E8F0-1BAB-4EBB-BF08-465220536A1F}" dt="2022-11-09T07:37:41.528" v="1823" actId="1037"/>
          <ac:picMkLst>
            <pc:docMk/>
            <pc:sldMk cId="1494679798" sldId="277"/>
            <ac:picMk id="25" creationId="{2AA39C5A-A64C-620D-980C-6F7E82A6B728}"/>
          </ac:picMkLst>
        </pc:picChg>
        <pc:cxnChg chg="add mod ord">
          <ac:chgData name="DAVID MANTIK" userId="86252f8d6718c5c7" providerId="LiveId" clId="{3DF5E8F0-1BAB-4EBB-BF08-465220536A1F}" dt="2022-11-09T07:38:48.148" v="1879" actId="14100"/>
          <ac:cxnSpMkLst>
            <pc:docMk/>
            <pc:sldMk cId="1494679798" sldId="277"/>
            <ac:cxnSpMk id="12" creationId="{A48A1005-24DD-A877-088B-0DAA775ACFF2}"/>
          </ac:cxnSpMkLst>
        </pc:cxnChg>
        <pc:cxnChg chg="add mod ord">
          <ac:chgData name="DAVID MANTIK" userId="86252f8d6718c5c7" providerId="LiveId" clId="{3DF5E8F0-1BAB-4EBB-BF08-465220536A1F}" dt="2022-11-09T07:38:17.685" v="1873" actId="14100"/>
          <ac:cxnSpMkLst>
            <pc:docMk/>
            <pc:sldMk cId="1494679798" sldId="277"/>
            <ac:cxnSpMk id="16" creationId="{8CF73AE0-F67C-2A19-15F2-26E9D7FBDB3B}"/>
          </ac:cxnSpMkLst>
        </pc:cxnChg>
        <pc:cxnChg chg="add mod">
          <ac:chgData name="DAVID MANTIK" userId="86252f8d6718c5c7" providerId="LiveId" clId="{3DF5E8F0-1BAB-4EBB-BF08-465220536A1F}" dt="2022-11-09T07:39:12.891" v="1882" actId="14100"/>
          <ac:cxnSpMkLst>
            <pc:docMk/>
            <pc:sldMk cId="1494679798" sldId="277"/>
            <ac:cxnSpMk id="22" creationId="{C22E88C4-6D16-C12D-041B-B2E5292D7A47}"/>
          </ac:cxnSpMkLst>
        </pc:cxnChg>
      </pc:sldChg>
      <pc:sldChg chg="new del">
        <pc:chgData name="DAVID MANTIK" userId="86252f8d6718c5c7" providerId="LiveId" clId="{3DF5E8F0-1BAB-4EBB-BF08-465220536A1F}" dt="2022-11-09T07:10:50.692" v="1532" actId="2696"/>
        <pc:sldMkLst>
          <pc:docMk/>
          <pc:sldMk cId="2574325075" sldId="277"/>
        </pc:sldMkLst>
      </pc:sldChg>
      <pc:sldChg chg="modSp add mod ord">
        <pc:chgData name="DAVID MANTIK" userId="86252f8d6718c5c7" providerId="LiveId" clId="{3DF5E8F0-1BAB-4EBB-BF08-465220536A1F}" dt="2022-11-17T02:14:31.757" v="24983" actId="20577"/>
        <pc:sldMkLst>
          <pc:docMk/>
          <pc:sldMk cId="10346859" sldId="278"/>
        </pc:sldMkLst>
        <pc:spChg chg="mod">
          <ac:chgData name="DAVID MANTIK" userId="86252f8d6718c5c7" providerId="LiveId" clId="{3DF5E8F0-1BAB-4EBB-BF08-465220536A1F}" dt="2022-11-17T02:14:31.757" v="24983" actId="20577"/>
          <ac:spMkLst>
            <pc:docMk/>
            <pc:sldMk cId="10346859" sldId="278"/>
            <ac:spMk id="2" creationId="{A08F5420-C6A0-13DD-972C-85340E3C64F4}"/>
          </ac:spMkLst>
        </pc:spChg>
      </pc:sldChg>
      <pc:sldChg chg="add del">
        <pc:chgData name="DAVID MANTIK" userId="86252f8d6718c5c7" providerId="LiveId" clId="{3DF5E8F0-1BAB-4EBB-BF08-465220536A1F}" dt="2022-11-09T05:41:22.344" v="439" actId="47"/>
        <pc:sldMkLst>
          <pc:docMk/>
          <pc:sldMk cId="768704381" sldId="278"/>
        </pc:sldMkLst>
      </pc:sldChg>
      <pc:sldChg chg="addSp delSp modSp add del mod ord setBg modNotesTx">
        <pc:chgData name="DAVID MANTIK" userId="86252f8d6718c5c7" providerId="LiveId" clId="{3DF5E8F0-1BAB-4EBB-BF08-465220536A1F}" dt="2022-11-17T19:53:18.768" v="28414" actId="2696"/>
        <pc:sldMkLst>
          <pc:docMk/>
          <pc:sldMk cId="516248432" sldId="279"/>
        </pc:sldMkLst>
        <pc:spChg chg="mod">
          <ac:chgData name="DAVID MANTIK" userId="86252f8d6718c5c7" providerId="LiveId" clId="{3DF5E8F0-1BAB-4EBB-BF08-465220536A1F}" dt="2022-11-17T02:03:33.006" v="24683" actId="1076"/>
          <ac:spMkLst>
            <pc:docMk/>
            <pc:sldMk cId="516248432" sldId="279"/>
            <ac:spMk id="2" creationId="{381D7E6F-107A-56D5-B1E3-AFD66700FC4C}"/>
          </ac:spMkLst>
        </pc:spChg>
        <pc:spChg chg="mod">
          <ac:chgData name="DAVID MANTIK" userId="86252f8d6718c5c7" providerId="LiveId" clId="{3DF5E8F0-1BAB-4EBB-BF08-465220536A1F}" dt="2022-11-12T23:45:29.218" v="9960" actId="6549"/>
          <ac:spMkLst>
            <pc:docMk/>
            <pc:sldMk cId="516248432" sldId="279"/>
            <ac:spMk id="3" creationId="{4C1233B2-95CC-6FB0-B96B-FAD9EE44E57B}"/>
          </ac:spMkLst>
        </pc:spChg>
        <pc:spChg chg="add del mod">
          <ac:chgData name="DAVID MANTIK" userId="86252f8d6718c5c7" providerId="LiveId" clId="{3DF5E8F0-1BAB-4EBB-BF08-465220536A1F}" dt="2022-11-12T23:45:16.563" v="9957" actId="478"/>
          <ac:spMkLst>
            <pc:docMk/>
            <pc:sldMk cId="516248432" sldId="279"/>
            <ac:spMk id="4" creationId="{21D0E608-D0EC-8532-9371-AC562EA47044}"/>
          </ac:spMkLst>
        </pc:spChg>
        <pc:spChg chg="add del mod">
          <ac:chgData name="DAVID MANTIK" userId="86252f8d6718c5c7" providerId="LiveId" clId="{3DF5E8F0-1BAB-4EBB-BF08-465220536A1F}" dt="2022-11-12T23:45:26.038" v="9959" actId="478"/>
          <ac:spMkLst>
            <pc:docMk/>
            <pc:sldMk cId="516248432" sldId="279"/>
            <ac:spMk id="6" creationId="{C4E0EA31-9657-001F-6978-D924A9F45572}"/>
          </ac:spMkLst>
        </pc:spChg>
        <pc:picChg chg="del">
          <ac:chgData name="DAVID MANTIK" userId="86252f8d6718c5c7" providerId="LiveId" clId="{3DF5E8F0-1BAB-4EBB-BF08-465220536A1F}" dt="2022-11-09T17:00:45.480" v="2490" actId="478"/>
          <ac:picMkLst>
            <pc:docMk/>
            <pc:sldMk cId="516248432" sldId="279"/>
            <ac:picMk id="4" creationId="{2C793C45-4D92-FE01-A0E2-4427705794EC}"/>
          </ac:picMkLst>
        </pc:picChg>
        <pc:picChg chg="add del mod">
          <ac:chgData name="DAVID MANTIK" userId="86252f8d6718c5c7" providerId="LiveId" clId="{3DF5E8F0-1BAB-4EBB-BF08-465220536A1F}" dt="2022-11-12T23:45:13.799" v="9955" actId="478"/>
          <ac:picMkLst>
            <pc:docMk/>
            <pc:sldMk cId="516248432" sldId="279"/>
            <ac:picMk id="5" creationId="{00267520-C419-4E31-7421-AD8C5C375231}"/>
          </ac:picMkLst>
        </pc:picChg>
        <pc:picChg chg="add del mod">
          <ac:chgData name="DAVID MANTIK" userId="86252f8d6718c5c7" providerId="LiveId" clId="{3DF5E8F0-1BAB-4EBB-BF08-465220536A1F}" dt="2022-11-12T23:45:19.106" v="9958" actId="478"/>
          <ac:picMkLst>
            <pc:docMk/>
            <pc:sldMk cId="516248432" sldId="279"/>
            <ac:picMk id="8" creationId="{7F20ADF9-E236-F2ED-E68C-2A0191402F44}"/>
          </ac:picMkLst>
        </pc:picChg>
        <pc:picChg chg="add del mod">
          <ac:chgData name="DAVID MANTIK" userId="86252f8d6718c5c7" providerId="LiveId" clId="{3DF5E8F0-1BAB-4EBB-BF08-465220536A1F}" dt="2022-11-12T23:45:15.444" v="9956" actId="478"/>
          <ac:picMkLst>
            <pc:docMk/>
            <pc:sldMk cId="516248432" sldId="279"/>
            <ac:picMk id="10" creationId="{68B3D6F3-992A-96A1-6820-1166C8A142FD}"/>
          </ac:picMkLst>
        </pc:picChg>
        <pc:picChg chg="add mod">
          <ac:chgData name="DAVID MANTIK" userId="86252f8d6718c5c7" providerId="LiveId" clId="{3DF5E8F0-1BAB-4EBB-BF08-465220536A1F}" dt="2022-11-12T23:46:03.320" v="9967" actId="14100"/>
          <ac:picMkLst>
            <pc:docMk/>
            <pc:sldMk cId="516248432" sldId="279"/>
            <ac:picMk id="12" creationId="{93A74ED9-7B29-2600-63D9-F046EFFDA61A}"/>
          </ac:picMkLst>
        </pc:picChg>
      </pc:sldChg>
      <pc:sldChg chg="delSp add del mod">
        <pc:chgData name="DAVID MANTIK" userId="86252f8d6718c5c7" providerId="LiveId" clId="{3DF5E8F0-1BAB-4EBB-BF08-465220536A1F}" dt="2022-11-09T17:00:31.865" v="2488" actId="47"/>
        <pc:sldMkLst>
          <pc:docMk/>
          <pc:sldMk cId="2975364983" sldId="279"/>
        </pc:sldMkLst>
        <pc:picChg chg="del">
          <ac:chgData name="DAVID MANTIK" userId="86252f8d6718c5c7" providerId="LiveId" clId="{3DF5E8F0-1BAB-4EBB-BF08-465220536A1F}" dt="2022-11-09T17:00:05.659" v="2486" actId="478"/>
          <ac:picMkLst>
            <pc:docMk/>
            <pc:sldMk cId="2975364983" sldId="279"/>
            <ac:picMk id="6" creationId="{B7EE360F-054B-3641-E2EB-B7B28DCBECE0}"/>
          </ac:picMkLst>
        </pc:picChg>
        <pc:picChg chg="del">
          <ac:chgData name="DAVID MANTIK" userId="86252f8d6718c5c7" providerId="LiveId" clId="{3DF5E8F0-1BAB-4EBB-BF08-465220536A1F}" dt="2022-11-09T17:00:03.706" v="2484" actId="478"/>
          <ac:picMkLst>
            <pc:docMk/>
            <pc:sldMk cId="2975364983" sldId="279"/>
            <ac:picMk id="10" creationId="{3ED91956-4161-95F2-ABC2-2D45A24AD56D}"/>
          </ac:picMkLst>
        </pc:picChg>
        <pc:picChg chg="del">
          <ac:chgData name="DAVID MANTIK" userId="86252f8d6718c5c7" providerId="LiveId" clId="{3DF5E8F0-1BAB-4EBB-BF08-465220536A1F}" dt="2022-11-09T17:00:08.818" v="2487" actId="478"/>
          <ac:picMkLst>
            <pc:docMk/>
            <pc:sldMk cId="2975364983" sldId="279"/>
            <ac:picMk id="19" creationId="{5D76197E-98A6-B854-A1AD-E9DA33BDDAAF}"/>
          </ac:picMkLst>
        </pc:picChg>
        <pc:picChg chg="del">
          <ac:chgData name="DAVID MANTIK" userId="86252f8d6718c5c7" providerId="LiveId" clId="{3DF5E8F0-1BAB-4EBB-BF08-465220536A1F}" dt="2022-11-09T17:00:04.617" v="2485" actId="478"/>
          <ac:picMkLst>
            <pc:docMk/>
            <pc:sldMk cId="2975364983" sldId="279"/>
            <ac:picMk id="25" creationId="{2AA39C5A-A64C-620D-980C-6F7E82A6B728}"/>
          </ac:picMkLst>
        </pc:picChg>
      </pc:sldChg>
      <pc:sldChg chg="add del">
        <pc:chgData name="DAVID MANTIK" userId="86252f8d6718c5c7" providerId="LiveId" clId="{3DF5E8F0-1BAB-4EBB-BF08-465220536A1F}" dt="2022-11-09T05:41:22.344" v="439" actId="47"/>
        <pc:sldMkLst>
          <pc:docMk/>
          <pc:sldMk cId="3195495420" sldId="279"/>
        </pc:sldMkLst>
      </pc:sldChg>
      <pc:sldChg chg="modSp add del mod">
        <pc:chgData name="DAVID MANTIK" userId="86252f8d6718c5c7" providerId="LiveId" clId="{3DF5E8F0-1BAB-4EBB-BF08-465220536A1F}" dt="2022-11-09T17:06:43.360" v="2531" actId="47"/>
        <pc:sldMkLst>
          <pc:docMk/>
          <pc:sldMk cId="682339894" sldId="280"/>
        </pc:sldMkLst>
        <pc:spChg chg="mod">
          <ac:chgData name="DAVID MANTIK" userId="86252f8d6718c5c7" providerId="LiveId" clId="{3DF5E8F0-1BAB-4EBB-BF08-465220536A1F}" dt="2022-11-09T17:06:25.216" v="2530" actId="6549"/>
          <ac:spMkLst>
            <pc:docMk/>
            <pc:sldMk cId="682339894" sldId="280"/>
            <ac:spMk id="2" creationId="{381D7E6F-107A-56D5-B1E3-AFD66700FC4C}"/>
          </ac:spMkLst>
        </pc:spChg>
      </pc:sldChg>
      <pc:sldChg chg="addSp delSp modSp add del mod">
        <pc:chgData name="DAVID MANTIK" userId="86252f8d6718c5c7" providerId="LiveId" clId="{3DF5E8F0-1BAB-4EBB-BF08-465220536A1F}" dt="2022-11-09T17:05:46.573" v="2522" actId="47"/>
        <pc:sldMkLst>
          <pc:docMk/>
          <pc:sldMk cId="1202518870" sldId="280"/>
        </pc:sldMkLst>
        <pc:spChg chg="del">
          <ac:chgData name="DAVID MANTIK" userId="86252f8d6718c5c7" providerId="LiveId" clId="{3DF5E8F0-1BAB-4EBB-BF08-465220536A1F}" dt="2022-11-09T17:04:44.332" v="2516" actId="478"/>
          <ac:spMkLst>
            <pc:docMk/>
            <pc:sldMk cId="1202518870" sldId="280"/>
            <ac:spMk id="2" creationId="{381D7E6F-107A-56D5-B1E3-AFD66700FC4C}"/>
          </ac:spMkLst>
        </pc:spChg>
        <pc:spChg chg="mod">
          <ac:chgData name="DAVID MANTIK" userId="86252f8d6718c5c7" providerId="LiveId" clId="{3DF5E8F0-1BAB-4EBB-BF08-465220536A1F}" dt="2022-11-09T17:04:50.221" v="2517" actId="1076"/>
          <ac:spMkLst>
            <pc:docMk/>
            <pc:sldMk cId="1202518870" sldId="280"/>
            <ac:spMk id="3" creationId="{4C1233B2-95CC-6FB0-B96B-FAD9EE44E57B}"/>
          </ac:spMkLst>
        </pc:spChg>
        <pc:spChg chg="add mod">
          <ac:chgData name="DAVID MANTIK" userId="86252f8d6718c5c7" providerId="LiveId" clId="{3DF5E8F0-1BAB-4EBB-BF08-465220536A1F}" dt="2022-11-09T17:05:12.785" v="2520" actId="14100"/>
          <ac:spMkLst>
            <pc:docMk/>
            <pc:sldMk cId="1202518870" sldId="280"/>
            <ac:spMk id="7" creationId="{5020112D-C72E-3359-E65C-4648740925E6}"/>
          </ac:spMkLst>
        </pc:spChg>
        <pc:picChg chg="add mod">
          <ac:chgData name="DAVID MANTIK" userId="86252f8d6718c5c7" providerId="LiveId" clId="{3DF5E8F0-1BAB-4EBB-BF08-465220536A1F}" dt="2022-11-09T17:04:36.541" v="2515"/>
          <ac:picMkLst>
            <pc:docMk/>
            <pc:sldMk cId="1202518870" sldId="280"/>
            <ac:picMk id="4" creationId="{4E1E718A-0FB3-D253-DDA4-C4BD378A92A6}"/>
          </ac:picMkLst>
        </pc:picChg>
        <pc:picChg chg="del">
          <ac:chgData name="DAVID MANTIK" userId="86252f8d6718c5c7" providerId="LiveId" clId="{3DF5E8F0-1BAB-4EBB-BF08-465220536A1F}" dt="2022-11-09T17:04:33.706" v="2514" actId="478"/>
          <ac:picMkLst>
            <pc:docMk/>
            <pc:sldMk cId="1202518870" sldId="280"/>
            <ac:picMk id="5" creationId="{00267520-C419-4E31-7421-AD8C5C375231}"/>
          </ac:picMkLst>
        </pc:picChg>
      </pc:sldChg>
      <pc:sldChg chg="addSp delSp modSp new del mod ord setBg">
        <pc:chgData name="DAVID MANTIK" userId="86252f8d6718c5c7" providerId="LiveId" clId="{3DF5E8F0-1BAB-4EBB-BF08-465220536A1F}" dt="2022-11-16T01:54:17.254" v="19436" actId="2696"/>
        <pc:sldMkLst>
          <pc:docMk/>
          <pc:sldMk cId="2294107543" sldId="280"/>
        </pc:sldMkLst>
        <pc:picChg chg="add del mod">
          <ac:chgData name="DAVID MANTIK" userId="86252f8d6718c5c7" providerId="LiveId" clId="{3DF5E8F0-1BAB-4EBB-BF08-465220536A1F}" dt="2022-11-16T01:52:11.464" v="19404" actId="21"/>
          <ac:picMkLst>
            <pc:docMk/>
            <pc:sldMk cId="2294107543" sldId="280"/>
            <ac:picMk id="2" creationId="{C9C93260-6C63-C8CD-1886-C2DAC264F69D}"/>
          </ac:picMkLst>
        </pc:picChg>
      </pc:sldChg>
      <pc:sldChg chg="add del">
        <pc:chgData name="DAVID MANTIK" userId="86252f8d6718c5c7" providerId="LiveId" clId="{3DF5E8F0-1BAB-4EBB-BF08-465220536A1F}" dt="2022-11-09T05:41:22.344" v="439" actId="47"/>
        <pc:sldMkLst>
          <pc:docMk/>
          <pc:sldMk cId="3453840954" sldId="280"/>
        </pc:sldMkLst>
      </pc:sldChg>
      <pc:sldChg chg="addSp delSp modSp add del mod">
        <pc:chgData name="DAVID MANTIK" userId="86252f8d6718c5c7" providerId="LiveId" clId="{3DF5E8F0-1BAB-4EBB-BF08-465220536A1F}" dt="2022-11-09T17:06:14.357" v="2528" actId="47"/>
        <pc:sldMkLst>
          <pc:docMk/>
          <pc:sldMk cId="1334596881" sldId="281"/>
        </pc:sldMkLst>
        <pc:spChg chg="mod">
          <ac:chgData name="DAVID MANTIK" userId="86252f8d6718c5c7" providerId="LiveId" clId="{3DF5E8F0-1BAB-4EBB-BF08-465220536A1F}" dt="2022-11-09T17:06:09.829" v="2527" actId="6549"/>
          <ac:spMkLst>
            <pc:docMk/>
            <pc:sldMk cId="1334596881" sldId="281"/>
            <ac:spMk id="2" creationId="{381D7E6F-107A-56D5-B1E3-AFD66700FC4C}"/>
          </ac:spMkLst>
        </pc:spChg>
        <pc:picChg chg="add mod">
          <ac:chgData name="DAVID MANTIK" userId="86252f8d6718c5c7" providerId="LiveId" clId="{3DF5E8F0-1BAB-4EBB-BF08-465220536A1F}" dt="2022-11-09T17:05:55.373" v="2525"/>
          <ac:picMkLst>
            <pc:docMk/>
            <pc:sldMk cId="1334596881" sldId="281"/>
            <ac:picMk id="4" creationId="{9CBAC2DC-D44A-CC1B-EE40-2114DE6B9E77}"/>
          </ac:picMkLst>
        </pc:picChg>
        <pc:picChg chg="del mod">
          <ac:chgData name="DAVID MANTIK" userId="86252f8d6718c5c7" providerId="LiveId" clId="{3DF5E8F0-1BAB-4EBB-BF08-465220536A1F}" dt="2022-11-09T17:05:52.757" v="2524" actId="478"/>
          <ac:picMkLst>
            <pc:docMk/>
            <pc:sldMk cId="1334596881" sldId="281"/>
            <ac:picMk id="5" creationId="{00267520-C419-4E31-7421-AD8C5C375231}"/>
          </ac:picMkLst>
        </pc:picChg>
      </pc:sldChg>
      <pc:sldChg chg="addSp modSp new del mod setBg">
        <pc:chgData name="DAVID MANTIK" userId="86252f8d6718c5c7" providerId="LiveId" clId="{3DF5E8F0-1BAB-4EBB-BF08-465220536A1F}" dt="2022-11-17T19:52:56.708" v="28413" actId="2696"/>
        <pc:sldMkLst>
          <pc:docMk/>
          <pc:sldMk cId="2909116850" sldId="281"/>
        </pc:sldMkLst>
        <pc:spChg chg="add mod">
          <ac:chgData name="DAVID MANTIK" userId="86252f8d6718c5c7" providerId="LiveId" clId="{3DF5E8F0-1BAB-4EBB-BF08-465220536A1F}" dt="2022-11-16T02:04:10.516" v="19534" actId="207"/>
          <ac:spMkLst>
            <pc:docMk/>
            <pc:sldMk cId="2909116850" sldId="281"/>
            <ac:spMk id="3" creationId="{62DB30C3-C446-9E99-8CB2-3B8D22AB946B}"/>
          </ac:spMkLst>
        </pc:spChg>
        <pc:spChg chg="add mod">
          <ac:chgData name="DAVID MANTIK" userId="86252f8d6718c5c7" providerId="LiveId" clId="{3DF5E8F0-1BAB-4EBB-BF08-465220536A1F}" dt="2022-11-16T02:04:58.422" v="19538" actId="692"/>
          <ac:spMkLst>
            <pc:docMk/>
            <pc:sldMk cId="2909116850" sldId="281"/>
            <ac:spMk id="4" creationId="{61E8D091-E98F-B284-454F-93FF34CEA813}"/>
          </ac:spMkLst>
        </pc:spChg>
        <pc:picChg chg="add mod">
          <ac:chgData name="DAVID MANTIK" userId="86252f8d6718c5c7" providerId="LiveId" clId="{3DF5E8F0-1BAB-4EBB-BF08-465220536A1F}" dt="2022-11-15T03:58:59.497" v="15062" actId="208"/>
          <ac:picMkLst>
            <pc:docMk/>
            <pc:sldMk cId="2909116850" sldId="281"/>
            <ac:picMk id="2" creationId="{0F4ED3DD-1A98-6757-6616-4D79845C4E92}"/>
          </ac:picMkLst>
        </pc:picChg>
      </pc:sldChg>
      <pc:sldChg chg="modSp add del mod">
        <pc:chgData name="DAVID MANTIK" userId="86252f8d6718c5c7" providerId="LiveId" clId="{3DF5E8F0-1BAB-4EBB-BF08-465220536A1F}" dt="2022-11-09T05:41:22.344" v="439" actId="47"/>
        <pc:sldMkLst>
          <pc:docMk/>
          <pc:sldMk cId="4098879939" sldId="281"/>
        </pc:sldMkLst>
        <pc:spChg chg="mod">
          <ac:chgData name="DAVID MANTIK" userId="86252f8d6718c5c7" providerId="LiveId" clId="{3DF5E8F0-1BAB-4EBB-BF08-465220536A1F}" dt="2022-11-09T05:39:19.095" v="397" actId="27636"/>
          <ac:spMkLst>
            <pc:docMk/>
            <pc:sldMk cId="4098879939" sldId="281"/>
            <ac:spMk id="2" creationId="{C85832D9-AEC3-35C4-29E0-217ECB600A3F}"/>
          </ac:spMkLst>
        </pc:spChg>
      </pc:sldChg>
      <pc:sldChg chg="add del">
        <pc:chgData name="DAVID MANTIK" userId="86252f8d6718c5c7" providerId="LiveId" clId="{3DF5E8F0-1BAB-4EBB-BF08-465220536A1F}" dt="2022-11-09T05:41:22.344" v="439" actId="47"/>
        <pc:sldMkLst>
          <pc:docMk/>
          <pc:sldMk cId="1902927580" sldId="282"/>
        </pc:sldMkLst>
      </pc:sldChg>
      <pc:sldChg chg="addSp modSp add del mod">
        <pc:chgData name="DAVID MANTIK" userId="86252f8d6718c5c7" providerId="LiveId" clId="{3DF5E8F0-1BAB-4EBB-BF08-465220536A1F}" dt="2022-11-17T21:05:06.963" v="29022" actId="2696"/>
        <pc:sldMkLst>
          <pc:docMk/>
          <pc:sldMk cId="3701777985" sldId="282"/>
        </pc:sldMkLst>
        <pc:spChg chg="mod">
          <ac:chgData name="DAVID MANTIK" userId="86252f8d6718c5c7" providerId="LiveId" clId="{3DF5E8F0-1BAB-4EBB-BF08-465220536A1F}" dt="2022-11-17T01:26:13.794" v="24429" actId="113"/>
          <ac:spMkLst>
            <pc:docMk/>
            <pc:sldMk cId="3701777985" sldId="282"/>
            <ac:spMk id="2" creationId="{A08F5420-C6A0-13DD-972C-85340E3C64F4}"/>
          </ac:spMkLst>
        </pc:spChg>
        <pc:spChg chg="mod">
          <ac:chgData name="DAVID MANTIK" userId="86252f8d6718c5c7" providerId="LiveId" clId="{3DF5E8F0-1BAB-4EBB-BF08-465220536A1F}" dt="2022-11-09T18:06:47.275" v="3174" actId="14100"/>
          <ac:spMkLst>
            <pc:docMk/>
            <pc:sldMk cId="3701777985" sldId="282"/>
            <ac:spMk id="3" creationId="{0461F041-5B26-2DBE-FD19-04A96A20E673}"/>
          </ac:spMkLst>
        </pc:spChg>
        <pc:picChg chg="add mod">
          <ac:chgData name="DAVID MANTIK" userId="86252f8d6718c5c7" providerId="LiveId" clId="{3DF5E8F0-1BAB-4EBB-BF08-465220536A1F}" dt="2022-11-16T21:43:34.730" v="23942" actId="1038"/>
          <ac:picMkLst>
            <pc:docMk/>
            <pc:sldMk cId="3701777985" sldId="282"/>
            <ac:picMk id="4" creationId="{4A907422-99C9-2ED3-D2DB-1765FCC2FB69}"/>
          </ac:picMkLst>
        </pc:picChg>
      </pc:sldChg>
      <pc:sldChg chg="addSp delSp modSp new del mod ord setBg modNotesTx">
        <pc:chgData name="DAVID MANTIK" userId="86252f8d6718c5c7" providerId="LiveId" clId="{3DF5E8F0-1BAB-4EBB-BF08-465220536A1F}" dt="2022-11-17T20:48:12.177" v="28543" actId="2696"/>
        <pc:sldMkLst>
          <pc:docMk/>
          <pc:sldMk cId="571046824" sldId="283"/>
        </pc:sldMkLst>
        <pc:spChg chg="add mod">
          <ac:chgData name="DAVID MANTIK" userId="86252f8d6718c5c7" providerId="LiveId" clId="{3DF5E8F0-1BAB-4EBB-BF08-465220536A1F}" dt="2022-11-16T21:41:00.365" v="23894" actId="1076"/>
          <ac:spMkLst>
            <pc:docMk/>
            <pc:sldMk cId="571046824" sldId="283"/>
            <ac:spMk id="2" creationId="{67CE9F9D-D517-85FD-A9AF-F469EF8A34C1}"/>
          </ac:spMkLst>
        </pc:spChg>
        <pc:spChg chg="add mod">
          <ac:chgData name="DAVID MANTIK" userId="86252f8d6718c5c7" providerId="LiveId" clId="{3DF5E8F0-1BAB-4EBB-BF08-465220536A1F}" dt="2022-11-16T20:21:17.280" v="22027" actId="692"/>
          <ac:spMkLst>
            <pc:docMk/>
            <pc:sldMk cId="571046824" sldId="283"/>
            <ac:spMk id="3" creationId="{96DEEE34-D161-1DB0-C81F-6A0AB8823A8B}"/>
          </ac:spMkLst>
        </pc:spChg>
        <pc:spChg chg="add del mod">
          <ac:chgData name="DAVID MANTIK" userId="86252f8d6718c5c7" providerId="LiveId" clId="{3DF5E8F0-1BAB-4EBB-BF08-465220536A1F}" dt="2022-11-10T04:56:14.063" v="7843"/>
          <ac:spMkLst>
            <pc:docMk/>
            <pc:sldMk cId="571046824" sldId="283"/>
            <ac:spMk id="4" creationId="{CE543823-3965-1961-D5A9-0FC97A733564}"/>
          </ac:spMkLst>
        </pc:spChg>
        <pc:spChg chg="add mod">
          <ac:chgData name="DAVID MANTIK" userId="86252f8d6718c5c7" providerId="LiveId" clId="{3DF5E8F0-1BAB-4EBB-BF08-465220536A1F}" dt="2022-11-16T21:41:03.782" v="23895" actId="1076"/>
          <ac:spMkLst>
            <pc:docMk/>
            <pc:sldMk cId="571046824" sldId="283"/>
            <ac:spMk id="5" creationId="{40492ED0-75BA-915B-F9B4-3688E814586E}"/>
          </ac:spMkLst>
        </pc:spChg>
        <pc:spChg chg="add mod">
          <ac:chgData name="DAVID MANTIK" userId="86252f8d6718c5c7" providerId="LiveId" clId="{3DF5E8F0-1BAB-4EBB-BF08-465220536A1F}" dt="2022-11-16T21:41:15.158" v="23897" actId="1076"/>
          <ac:spMkLst>
            <pc:docMk/>
            <pc:sldMk cId="571046824" sldId="283"/>
            <ac:spMk id="6" creationId="{B20D76B6-D987-F66E-56A0-D4D6815A2604}"/>
          </ac:spMkLst>
        </pc:spChg>
        <pc:spChg chg="add mod">
          <ac:chgData name="DAVID MANTIK" userId="86252f8d6718c5c7" providerId="LiveId" clId="{3DF5E8F0-1BAB-4EBB-BF08-465220536A1F}" dt="2022-11-16T21:41:09.623" v="23896" actId="1076"/>
          <ac:spMkLst>
            <pc:docMk/>
            <pc:sldMk cId="571046824" sldId="283"/>
            <ac:spMk id="7" creationId="{F0BBB566-415E-4215-6F7A-5E6282A8A9E4}"/>
          </ac:spMkLst>
        </pc:spChg>
        <pc:spChg chg="add mod">
          <ac:chgData name="DAVID MANTIK" userId="86252f8d6718c5c7" providerId="LiveId" clId="{3DF5E8F0-1BAB-4EBB-BF08-465220536A1F}" dt="2022-11-16T21:41:20.999" v="23898" actId="1076"/>
          <ac:spMkLst>
            <pc:docMk/>
            <pc:sldMk cId="571046824" sldId="283"/>
            <ac:spMk id="8" creationId="{338CB27F-7D3B-DAAC-8141-4B4F8F8AD258}"/>
          </ac:spMkLst>
        </pc:spChg>
        <pc:spChg chg="add del mod">
          <ac:chgData name="DAVID MANTIK" userId="86252f8d6718c5c7" providerId="LiveId" clId="{3DF5E8F0-1BAB-4EBB-BF08-465220536A1F}" dt="2022-11-09T19:01:36.444" v="3305"/>
          <ac:spMkLst>
            <pc:docMk/>
            <pc:sldMk cId="571046824" sldId="283"/>
            <ac:spMk id="20" creationId="{B02E059E-9A76-AFA8-875D-D287030A9825}"/>
          </ac:spMkLst>
        </pc:spChg>
        <pc:spChg chg="add del mod">
          <ac:chgData name="DAVID MANTIK" userId="86252f8d6718c5c7" providerId="LiveId" clId="{3DF5E8F0-1BAB-4EBB-BF08-465220536A1F}" dt="2022-11-09T19:02:54.076" v="3322"/>
          <ac:spMkLst>
            <pc:docMk/>
            <pc:sldMk cId="571046824" sldId="283"/>
            <ac:spMk id="21" creationId="{831FF22F-62A1-DFE0-6DFF-51D00F2AEFF6}"/>
          </ac:spMkLst>
        </pc:spChg>
        <pc:spChg chg="add mod">
          <ac:chgData name="DAVID MANTIK" userId="86252f8d6718c5c7" providerId="LiveId" clId="{3DF5E8F0-1BAB-4EBB-BF08-465220536A1F}" dt="2022-11-16T20:18:04.162" v="22013" actId="1076"/>
          <ac:spMkLst>
            <pc:docMk/>
            <pc:sldMk cId="571046824" sldId="283"/>
            <ac:spMk id="22" creationId="{6326E5FD-44B4-D35E-7B86-9B3F09290736}"/>
          </ac:spMkLst>
        </pc:spChg>
        <pc:picChg chg="add del mod">
          <ac:chgData name="DAVID MANTIK" userId="86252f8d6718c5c7" providerId="LiveId" clId="{3DF5E8F0-1BAB-4EBB-BF08-465220536A1F}" dt="2022-11-09T18:21:23.614" v="3210" actId="478"/>
          <ac:picMkLst>
            <pc:docMk/>
            <pc:sldMk cId="571046824" sldId="283"/>
            <ac:picMk id="3" creationId="{31E85CC9-7E8C-022D-F718-0BA274E2E04B}"/>
          </ac:picMkLst>
        </pc:picChg>
        <pc:picChg chg="add del mod">
          <ac:chgData name="DAVID MANTIK" userId="86252f8d6718c5c7" providerId="LiveId" clId="{3DF5E8F0-1BAB-4EBB-BF08-465220536A1F}" dt="2022-11-09T18:20:28.057" v="3206" actId="478"/>
          <ac:picMkLst>
            <pc:docMk/>
            <pc:sldMk cId="571046824" sldId="283"/>
            <ac:picMk id="5" creationId="{BE24A1C3-A1EA-8767-2C86-E57A4E39EDF9}"/>
          </ac:picMkLst>
        </pc:picChg>
        <pc:picChg chg="add del mod">
          <ac:chgData name="DAVID MANTIK" userId="86252f8d6718c5c7" providerId="LiveId" clId="{3DF5E8F0-1BAB-4EBB-BF08-465220536A1F}" dt="2022-11-09T18:28:52.447" v="3232" actId="478"/>
          <ac:picMkLst>
            <pc:docMk/>
            <pc:sldMk cId="571046824" sldId="283"/>
            <ac:picMk id="7" creationId="{FA8CD9C0-0D13-2E09-4736-B215C1F02815}"/>
          </ac:picMkLst>
        </pc:picChg>
        <pc:picChg chg="add mod">
          <ac:chgData name="DAVID MANTIK" userId="86252f8d6718c5c7" providerId="LiveId" clId="{3DF5E8F0-1BAB-4EBB-BF08-465220536A1F}" dt="2022-11-09T18:49:32.695" v="3276" actId="1038"/>
          <ac:picMkLst>
            <pc:docMk/>
            <pc:sldMk cId="571046824" sldId="283"/>
            <ac:picMk id="9" creationId="{46B53F5B-457C-D5A1-B079-2E1BBF5A1C7B}"/>
          </ac:picMkLst>
        </pc:picChg>
        <pc:picChg chg="add mod">
          <ac:chgData name="DAVID MANTIK" userId="86252f8d6718c5c7" providerId="LiveId" clId="{3DF5E8F0-1BAB-4EBB-BF08-465220536A1F}" dt="2022-11-10T04:58:12.259" v="7861" actId="1076"/>
          <ac:picMkLst>
            <pc:docMk/>
            <pc:sldMk cId="571046824" sldId="283"/>
            <ac:picMk id="11" creationId="{57481D56-2B21-EB7F-85A3-A9BE34CF8DB1}"/>
          </ac:picMkLst>
        </pc:picChg>
        <pc:picChg chg="add mod">
          <ac:chgData name="DAVID MANTIK" userId="86252f8d6718c5c7" providerId="LiveId" clId="{3DF5E8F0-1BAB-4EBB-BF08-465220536A1F}" dt="2022-11-09T18:48:29.222" v="3268" actId="1038"/>
          <ac:picMkLst>
            <pc:docMk/>
            <pc:sldMk cId="571046824" sldId="283"/>
            <ac:picMk id="13" creationId="{03D79C0F-43A7-F236-CBDD-E6400D161DA4}"/>
          </ac:picMkLst>
        </pc:picChg>
        <pc:picChg chg="add mod">
          <ac:chgData name="DAVID MANTIK" userId="86252f8d6718c5c7" providerId="LiveId" clId="{3DF5E8F0-1BAB-4EBB-BF08-465220536A1F}" dt="2022-11-09T18:49:40.330" v="3289" actId="1038"/>
          <ac:picMkLst>
            <pc:docMk/>
            <pc:sldMk cId="571046824" sldId="283"/>
            <ac:picMk id="15" creationId="{71E07573-1B27-F046-C17D-83DED54FD890}"/>
          </ac:picMkLst>
        </pc:picChg>
        <pc:picChg chg="add mod">
          <ac:chgData name="DAVID MANTIK" userId="86252f8d6718c5c7" providerId="LiveId" clId="{3DF5E8F0-1BAB-4EBB-BF08-465220536A1F}" dt="2022-11-09T18:32:39.927" v="3253" actId="14100"/>
          <ac:picMkLst>
            <pc:docMk/>
            <pc:sldMk cId="571046824" sldId="283"/>
            <ac:picMk id="17" creationId="{7C00F848-053E-0FE7-ECE1-4E0C573C6946}"/>
          </ac:picMkLst>
        </pc:picChg>
        <pc:picChg chg="add mod">
          <ac:chgData name="DAVID MANTIK" userId="86252f8d6718c5c7" providerId="LiveId" clId="{3DF5E8F0-1BAB-4EBB-BF08-465220536A1F}" dt="2022-11-09T18:49:42.847" v="3297" actId="1038"/>
          <ac:picMkLst>
            <pc:docMk/>
            <pc:sldMk cId="571046824" sldId="283"/>
            <ac:picMk id="19" creationId="{82889633-11DF-434F-21D7-9A81FE6CBA30}"/>
          </ac:picMkLst>
        </pc:picChg>
      </pc:sldChg>
      <pc:sldChg chg="add del">
        <pc:chgData name="DAVID MANTIK" userId="86252f8d6718c5c7" providerId="LiveId" clId="{3DF5E8F0-1BAB-4EBB-BF08-465220536A1F}" dt="2022-11-09T05:41:22.344" v="439" actId="47"/>
        <pc:sldMkLst>
          <pc:docMk/>
          <pc:sldMk cId="3376730100" sldId="283"/>
        </pc:sldMkLst>
      </pc:sldChg>
      <pc:sldChg chg="modSp add mod ord">
        <pc:chgData name="DAVID MANTIK" userId="86252f8d6718c5c7" providerId="LiveId" clId="{3DF5E8F0-1BAB-4EBB-BF08-465220536A1F}" dt="2022-11-18T00:54:01.591" v="32199" actId="20577"/>
        <pc:sldMkLst>
          <pc:docMk/>
          <pc:sldMk cId="2374352901" sldId="284"/>
        </pc:sldMkLst>
        <pc:spChg chg="mod">
          <ac:chgData name="DAVID MANTIK" userId="86252f8d6718c5c7" providerId="LiveId" clId="{3DF5E8F0-1BAB-4EBB-BF08-465220536A1F}" dt="2022-11-09T19:22:41.072" v="3485" actId="1076"/>
          <ac:spMkLst>
            <pc:docMk/>
            <pc:sldMk cId="2374352901" sldId="284"/>
            <ac:spMk id="2" creationId="{A08F5420-C6A0-13DD-972C-85340E3C64F4}"/>
          </ac:spMkLst>
        </pc:spChg>
        <pc:spChg chg="mod">
          <ac:chgData name="DAVID MANTIK" userId="86252f8d6718c5c7" providerId="LiveId" clId="{3DF5E8F0-1BAB-4EBB-BF08-465220536A1F}" dt="2022-11-18T00:54:01.591" v="32199" actId="20577"/>
          <ac:spMkLst>
            <pc:docMk/>
            <pc:sldMk cId="2374352901" sldId="284"/>
            <ac:spMk id="3" creationId="{0461F041-5B26-2DBE-FD19-04A96A20E673}"/>
          </ac:spMkLst>
        </pc:spChg>
      </pc:sldChg>
      <pc:sldChg chg="add del">
        <pc:chgData name="DAVID MANTIK" userId="86252f8d6718c5c7" providerId="LiveId" clId="{3DF5E8F0-1BAB-4EBB-BF08-465220536A1F}" dt="2022-11-09T05:41:22.344" v="439" actId="47"/>
        <pc:sldMkLst>
          <pc:docMk/>
          <pc:sldMk cId="3553596703" sldId="284"/>
        </pc:sldMkLst>
      </pc:sldChg>
      <pc:sldChg chg="addSp delSp modSp add mod ord modNotesTx">
        <pc:chgData name="DAVID MANTIK" userId="86252f8d6718c5c7" providerId="LiveId" clId="{3DF5E8F0-1BAB-4EBB-BF08-465220536A1F}" dt="2022-11-26T16:47:40.955" v="35116" actId="20577"/>
        <pc:sldMkLst>
          <pc:docMk/>
          <pc:sldMk cId="1263801745" sldId="285"/>
        </pc:sldMkLst>
        <pc:spChg chg="mod">
          <ac:chgData name="DAVID MANTIK" userId="86252f8d6718c5c7" providerId="LiveId" clId="{3DF5E8F0-1BAB-4EBB-BF08-465220536A1F}" dt="2022-11-09T19:42:19.436" v="3491" actId="1076"/>
          <ac:spMkLst>
            <pc:docMk/>
            <pc:sldMk cId="1263801745" sldId="285"/>
            <ac:spMk id="2" creationId="{A08F5420-C6A0-13DD-972C-85340E3C64F4}"/>
          </ac:spMkLst>
        </pc:spChg>
        <pc:spChg chg="mod">
          <ac:chgData name="DAVID MANTIK" userId="86252f8d6718c5c7" providerId="LiveId" clId="{3DF5E8F0-1BAB-4EBB-BF08-465220536A1F}" dt="2022-11-09T19:41:56.619" v="3488" actId="6549"/>
          <ac:spMkLst>
            <pc:docMk/>
            <pc:sldMk cId="1263801745" sldId="285"/>
            <ac:spMk id="3" creationId="{0461F041-5B26-2DBE-FD19-04A96A20E673}"/>
          </ac:spMkLst>
        </pc:spChg>
        <pc:picChg chg="add del">
          <ac:chgData name="DAVID MANTIK" userId="86252f8d6718c5c7" providerId="LiveId" clId="{3DF5E8F0-1BAB-4EBB-BF08-465220536A1F}" dt="2022-11-09T19:42:10.112" v="3490" actId="22"/>
          <ac:picMkLst>
            <pc:docMk/>
            <pc:sldMk cId="1263801745" sldId="285"/>
            <ac:picMk id="5" creationId="{8ADA0C3B-126A-1809-283D-A8FE5829460D}"/>
          </ac:picMkLst>
        </pc:picChg>
        <pc:picChg chg="add mod">
          <ac:chgData name="DAVID MANTIK" userId="86252f8d6718c5c7" providerId="LiveId" clId="{3DF5E8F0-1BAB-4EBB-BF08-465220536A1F}" dt="2022-11-16T19:43:05.349" v="21374" actId="1582"/>
          <ac:picMkLst>
            <pc:docMk/>
            <pc:sldMk cId="1263801745" sldId="285"/>
            <ac:picMk id="7" creationId="{50A19834-ABEB-7D65-CE8A-2D64A7F9006D}"/>
          </ac:picMkLst>
        </pc:picChg>
      </pc:sldChg>
      <pc:sldChg chg="add del">
        <pc:chgData name="DAVID MANTIK" userId="86252f8d6718c5c7" providerId="LiveId" clId="{3DF5E8F0-1BAB-4EBB-BF08-465220536A1F}" dt="2022-11-09T05:41:22.344" v="439" actId="47"/>
        <pc:sldMkLst>
          <pc:docMk/>
          <pc:sldMk cId="1498553901" sldId="285"/>
        </pc:sldMkLst>
      </pc:sldChg>
      <pc:sldChg chg="add del">
        <pc:chgData name="DAVID MANTIK" userId="86252f8d6718c5c7" providerId="LiveId" clId="{3DF5E8F0-1BAB-4EBB-BF08-465220536A1F}" dt="2022-11-09T05:41:22.344" v="439" actId="47"/>
        <pc:sldMkLst>
          <pc:docMk/>
          <pc:sldMk cId="3340176634" sldId="286"/>
        </pc:sldMkLst>
      </pc:sldChg>
      <pc:sldChg chg="addSp modSp add mod modNotesTx">
        <pc:chgData name="DAVID MANTIK" userId="86252f8d6718c5c7" providerId="LiveId" clId="{3DF5E8F0-1BAB-4EBB-BF08-465220536A1F}" dt="2022-11-17T02:05:58.672" v="24696" actId="1076"/>
        <pc:sldMkLst>
          <pc:docMk/>
          <pc:sldMk cId="4012644726" sldId="286"/>
        </pc:sldMkLst>
        <pc:spChg chg="mod">
          <ac:chgData name="DAVID MANTIK" userId="86252f8d6718c5c7" providerId="LiveId" clId="{3DF5E8F0-1BAB-4EBB-BF08-465220536A1F}" dt="2022-11-17T02:05:58.672" v="24696" actId="1076"/>
          <ac:spMkLst>
            <pc:docMk/>
            <pc:sldMk cId="4012644726" sldId="286"/>
            <ac:spMk id="2" creationId="{A08F5420-C6A0-13DD-972C-85340E3C64F4}"/>
          </ac:spMkLst>
        </pc:spChg>
        <pc:spChg chg="mod">
          <ac:chgData name="DAVID MANTIK" userId="86252f8d6718c5c7" providerId="LiveId" clId="{3DF5E8F0-1BAB-4EBB-BF08-465220536A1F}" dt="2022-11-09T19:59:17.773" v="3706" actId="14100"/>
          <ac:spMkLst>
            <pc:docMk/>
            <pc:sldMk cId="4012644726" sldId="286"/>
            <ac:spMk id="3" creationId="{0461F041-5B26-2DBE-FD19-04A96A20E673}"/>
          </ac:spMkLst>
        </pc:spChg>
        <pc:picChg chg="add mod">
          <ac:chgData name="DAVID MANTIK" userId="86252f8d6718c5c7" providerId="LiveId" clId="{3DF5E8F0-1BAB-4EBB-BF08-465220536A1F}" dt="2022-11-09T19:59:06.191" v="3704" actId="1035"/>
          <ac:picMkLst>
            <pc:docMk/>
            <pc:sldMk cId="4012644726" sldId="286"/>
            <ac:picMk id="5" creationId="{8B8402C8-3DE8-0E1B-B3A8-90EDD0D3F834}"/>
          </ac:picMkLst>
        </pc:picChg>
      </pc:sldChg>
      <pc:sldChg chg="add del">
        <pc:chgData name="DAVID MANTIK" userId="86252f8d6718c5c7" providerId="LiveId" clId="{3DF5E8F0-1BAB-4EBB-BF08-465220536A1F}" dt="2022-11-09T05:41:22.344" v="439" actId="47"/>
        <pc:sldMkLst>
          <pc:docMk/>
          <pc:sldMk cId="436159895" sldId="287"/>
        </pc:sldMkLst>
      </pc:sldChg>
      <pc:sldChg chg="addSp delSp modSp add mod ord modNotesTx">
        <pc:chgData name="DAVID MANTIK" userId="86252f8d6718c5c7" providerId="LiveId" clId="{3DF5E8F0-1BAB-4EBB-BF08-465220536A1F}" dt="2022-11-26T17:08:47.051" v="35618" actId="20577"/>
        <pc:sldMkLst>
          <pc:docMk/>
          <pc:sldMk cId="2968497440" sldId="287"/>
        </pc:sldMkLst>
        <pc:spChg chg="mod">
          <ac:chgData name="DAVID MANTIK" userId="86252f8d6718c5c7" providerId="LiveId" clId="{3DF5E8F0-1BAB-4EBB-BF08-465220536A1F}" dt="2022-11-17T23:44:55.338" v="31010" actId="20577"/>
          <ac:spMkLst>
            <pc:docMk/>
            <pc:sldMk cId="2968497440" sldId="287"/>
            <ac:spMk id="2" creationId="{A08F5420-C6A0-13DD-972C-85340E3C64F4}"/>
          </ac:spMkLst>
        </pc:spChg>
        <pc:spChg chg="mod">
          <ac:chgData name="DAVID MANTIK" userId="86252f8d6718c5c7" providerId="LiveId" clId="{3DF5E8F0-1BAB-4EBB-BF08-465220536A1F}" dt="2022-11-09T20:33:24.429" v="3787" actId="14100"/>
          <ac:spMkLst>
            <pc:docMk/>
            <pc:sldMk cId="2968497440" sldId="287"/>
            <ac:spMk id="3" creationId="{0461F041-5B26-2DBE-FD19-04A96A20E673}"/>
          </ac:spMkLst>
        </pc:spChg>
        <pc:picChg chg="add mod">
          <ac:chgData name="DAVID MANTIK" userId="86252f8d6718c5c7" providerId="LiveId" clId="{3DF5E8F0-1BAB-4EBB-BF08-465220536A1F}" dt="2022-11-16T19:39:14.929" v="21276" actId="1582"/>
          <ac:picMkLst>
            <pc:docMk/>
            <pc:sldMk cId="2968497440" sldId="287"/>
            <ac:picMk id="4" creationId="{22019BB7-7426-5D4F-B041-4761BD79A388}"/>
          </ac:picMkLst>
        </pc:picChg>
        <pc:picChg chg="del">
          <ac:chgData name="DAVID MANTIK" userId="86252f8d6718c5c7" providerId="LiveId" clId="{3DF5E8F0-1BAB-4EBB-BF08-465220536A1F}" dt="2022-11-09T20:31:22.122" v="3730" actId="478"/>
          <ac:picMkLst>
            <pc:docMk/>
            <pc:sldMk cId="2968497440" sldId="287"/>
            <ac:picMk id="5" creationId="{8B8402C8-3DE8-0E1B-B3A8-90EDD0D3F834}"/>
          </ac:picMkLst>
        </pc:picChg>
      </pc:sldChg>
      <pc:sldChg chg="add del">
        <pc:chgData name="DAVID MANTIK" userId="86252f8d6718c5c7" providerId="LiveId" clId="{3DF5E8F0-1BAB-4EBB-BF08-465220536A1F}" dt="2022-11-09T05:41:22.344" v="439" actId="47"/>
        <pc:sldMkLst>
          <pc:docMk/>
          <pc:sldMk cId="1550447820" sldId="288"/>
        </pc:sldMkLst>
      </pc:sldChg>
      <pc:sldChg chg="delSp modSp add mod">
        <pc:chgData name="DAVID MANTIK" userId="86252f8d6718c5c7" providerId="LiveId" clId="{3DF5E8F0-1BAB-4EBB-BF08-465220536A1F}" dt="2022-11-17T23:48:22.049" v="31189" actId="20577"/>
        <pc:sldMkLst>
          <pc:docMk/>
          <pc:sldMk cId="2158461886" sldId="288"/>
        </pc:sldMkLst>
        <pc:spChg chg="mod">
          <ac:chgData name="DAVID MANTIK" userId="86252f8d6718c5c7" providerId="LiveId" clId="{3DF5E8F0-1BAB-4EBB-BF08-465220536A1F}" dt="2022-11-17T23:47:57.056" v="31169" actId="1076"/>
          <ac:spMkLst>
            <pc:docMk/>
            <pc:sldMk cId="2158461886" sldId="288"/>
            <ac:spMk id="2" creationId="{A08F5420-C6A0-13DD-972C-85340E3C64F4}"/>
          </ac:spMkLst>
        </pc:spChg>
        <pc:spChg chg="mod">
          <ac:chgData name="DAVID MANTIK" userId="86252f8d6718c5c7" providerId="LiveId" clId="{3DF5E8F0-1BAB-4EBB-BF08-465220536A1F}" dt="2022-11-17T23:48:22.049" v="31189" actId="20577"/>
          <ac:spMkLst>
            <pc:docMk/>
            <pc:sldMk cId="2158461886" sldId="288"/>
            <ac:spMk id="3" creationId="{0461F041-5B26-2DBE-FD19-04A96A20E673}"/>
          </ac:spMkLst>
        </pc:spChg>
        <pc:picChg chg="del mod">
          <ac:chgData name="DAVID MANTIK" userId="86252f8d6718c5c7" providerId="LiveId" clId="{3DF5E8F0-1BAB-4EBB-BF08-465220536A1F}" dt="2022-11-09T20:34:12.227" v="3818" actId="478"/>
          <ac:picMkLst>
            <pc:docMk/>
            <pc:sldMk cId="2158461886" sldId="288"/>
            <ac:picMk id="4" creationId="{22019BB7-7426-5D4F-B041-4761BD79A388}"/>
          </ac:picMkLst>
        </pc:picChg>
      </pc:sldChg>
      <pc:sldChg chg="modSp add mod">
        <pc:chgData name="DAVID MANTIK" userId="86252f8d6718c5c7" providerId="LiveId" clId="{3DF5E8F0-1BAB-4EBB-BF08-465220536A1F}" dt="2022-11-17T23:48:57.306" v="31192" actId="113"/>
        <pc:sldMkLst>
          <pc:docMk/>
          <pc:sldMk cId="1434748138" sldId="289"/>
        </pc:sldMkLst>
        <pc:spChg chg="mod">
          <ac:chgData name="DAVID MANTIK" userId="86252f8d6718c5c7" providerId="LiveId" clId="{3DF5E8F0-1BAB-4EBB-BF08-465220536A1F}" dt="2022-11-16T20:25:06.127" v="22044" actId="20577"/>
          <ac:spMkLst>
            <pc:docMk/>
            <pc:sldMk cId="1434748138" sldId="289"/>
            <ac:spMk id="2" creationId="{A08F5420-C6A0-13DD-972C-85340E3C64F4}"/>
          </ac:spMkLst>
        </pc:spChg>
        <pc:spChg chg="mod">
          <ac:chgData name="DAVID MANTIK" userId="86252f8d6718c5c7" providerId="LiveId" clId="{3DF5E8F0-1BAB-4EBB-BF08-465220536A1F}" dt="2022-11-17T23:48:57.306" v="31192" actId="113"/>
          <ac:spMkLst>
            <pc:docMk/>
            <pc:sldMk cId="1434748138" sldId="289"/>
            <ac:spMk id="3" creationId="{0461F041-5B26-2DBE-FD19-04A96A20E673}"/>
          </ac:spMkLst>
        </pc:spChg>
      </pc:sldChg>
      <pc:sldChg chg="add del">
        <pc:chgData name="DAVID MANTIK" userId="86252f8d6718c5c7" providerId="LiveId" clId="{3DF5E8F0-1BAB-4EBB-BF08-465220536A1F}" dt="2022-11-09T05:41:22.344" v="439" actId="47"/>
        <pc:sldMkLst>
          <pc:docMk/>
          <pc:sldMk cId="2873591254" sldId="289"/>
        </pc:sldMkLst>
      </pc:sldChg>
      <pc:sldChg chg="modSp add mod">
        <pc:chgData name="DAVID MANTIK" userId="86252f8d6718c5c7" providerId="LiveId" clId="{3DF5E8F0-1BAB-4EBB-BF08-465220536A1F}" dt="2022-11-17T23:50:51.982" v="31215" actId="255"/>
        <pc:sldMkLst>
          <pc:docMk/>
          <pc:sldMk cId="1892493470" sldId="290"/>
        </pc:sldMkLst>
        <pc:spChg chg="mod">
          <ac:chgData name="DAVID MANTIK" userId="86252f8d6718c5c7" providerId="LiveId" clId="{3DF5E8F0-1BAB-4EBB-BF08-465220536A1F}" dt="2022-11-17T02:32:50.504" v="25163" actId="14100"/>
          <ac:spMkLst>
            <pc:docMk/>
            <pc:sldMk cId="1892493470" sldId="290"/>
            <ac:spMk id="2" creationId="{A08F5420-C6A0-13DD-972C-85340E3C64F4}"/>
          </ac:spMkLst>
        </pc:spChg>
        <pc:spChg chg="mod">
          <ac:chgData name="DAVID MANTIK" userId="86252f8d6718c5c7" providerId="LiveId" clId="{3DF5E8F0-1BAB-4EBB-BF08-465220536A1F}" dt="2022-11-17T23:50:51.982" v="31215" actId="255"/>
          <ac:spMkLst>
            <pc:docMk/>
            <pc:sldMk cId="1892493470" sldId="290"/>
            <ac:spMk id="3" creationId="{0461F041-5B26-2DBE-FD19-04A96A20E673}"/>
          </ac:spMkLst>
        </pc:spChg>
      </pc:sldChg>
      <pc:sldChg chg="add del">
        <pc:chgData name="DAVID MANTIK" userId="86252f8d6718c5c7" providerId="LiveId" clId="{3DF5E8F0-1BAB-4EBB-BF08-465220536A1F}" dt="2022-11-09T05:41:22.344" v="439" actId="47"/>
        <pc:sldMkLst>
          <pc:docMk/>
          <pc:sldMk cId="2905525389" sldId="290"/>
        </pc:sldMkLst>
      </pc:sldChg>
      <pc:sldChg chg="add del">
        <pc:chgData name="DAVID MANTIK" userId="86252f8d6718c5c7" providerId="LiveId" clId="{3DF5E8F0-1BAB-4EBB-BF08-465220536A1F}" dt="2022-11-09T05:41:22.344" v="439" actId="47"/>
        <pc:sldMkLst>
          <pc:docMk/>
          <pc:sldMk cId="561227208" sldId="291"/>
        </pc:sldMkLst>
      </pc:sldChg>
      <pc:sldChg chg="modSp add mod">
        <pc:chgData name="DAVID MANTIK" userId="86252f8d6718c5c7" providerId="LiveId" clId="{3DF5E8F0-1BAB-4EBB-BF08-465220536A1F}" dt="2022-11-17T19:57:03.418" v="28419" actId="120"/>
        <pc:sldMkLst>
          <pc:docMk/>
          <pc:sldMk cId="3565318039" sldId="291"/>
        </pc:sldMkLst>
        <pc:spChg chg="mod">
          <ac:chgData name="DAVID MANTIK" userId="86252f8d6718c5c7" providerId="LiveId" clId="{3DF5E8F0-1BAB-4EBB-BF08-465220536A1F}" dt="2022-11-09T21:00:54.878" v="4188" actId="1076"/>
          <ac:spMkLst>
            <pc:docMk/>
            <pc:sldMk cId="3565318039" sldId="291"/>
            <ac:spMk id="2" creationId="{A08F5420-C6A0-13DD-972C-85340E3C64F4}"/>
          </ac:spMkLst>
        </pc:spChg>
        <pc:spChg chg="mod">
          <ac:chgData name="DAVID MANTIK" userId="86252f8d6718c5c7" providerId="LiveId" clId="{3DF5E8F0-1BAB-4EBB-BF08-465220536A1F}" dt="2022-11-17T19:57:03.418" v="28419" actId="120"/>
          <ac:spMkLst>
            <pc:docMk/>
            <pc:sldMk cId="3565318039" sldId="291"/>
            <ac:spMk id="3" creationId="{0461F041-5B26-2DBE-FD19-04A96A20E673}"/>
          </ac:spMkLst>
        </pc:spChg>
      </pc:sldChg>
      <pc:sldChg chg="addSp delSp modSp add mod modNotesTx">
        <pc:chgData name="DAVID MANTIK" userId="86252f8d6718c5c7" providerId="LiveId" clId="{3DF5E8F0-1BAB-4EBB-BF08-465220536A1F}" dt="2022-11-26T17:09:14.896" v="35619" actId="6549"/>
        <pc:sldMkLst>
          <pc:docMk/>
          <pc:sldMk cId="2872642752" sldId="292"/>
        </pc:sldMkLst>
        <pc:spChg chg="mod">
          <ac:chgData name="DAVID MANTIK" userId="86252f8d6718c5c7" providerId="LiveId" clId="{3DF5E8F0-1BAB-4EBB-BF08-465220536A1F}" dt="2022-11-17T04:34:33.830" v="26117" actId="1076"/>
          <ac:spMkLst>
            <pc:docMk/>
            <pc:sldMk cId="2872642752" sldId="292"/>
            <ac:spMk id="2" creationId="{A08F5420-C6A0-13DD-972C-85340E3C64F4}"/>
          </ac:spMkLst>
        </pc:spChg>
        <pc:spChg chg="mod">
          <ac:chgData name="DAVID MANTIK" userId="86252f8d6718c5c7" providerId="LiveId" clId="{3DF5E8F0-1BAB-4EBB-BF08-465220536A1F}" dt="2022-11-17T23:51:38.372" v="31256" actId="1076"/>
          <ac:spMkLst>
            <pc:docMk/>
            <pc:sldMk cId="2872642752" sldId="292"/>
            <ac:spMk id="3" creationId="{0461F041-5B26-2DBE-FD19-04A96A20E673}"/>
          </ac:spMkLst>
        </pc:spChg>
        <pc:spChg chg="add del mod">
          <ac:chgData name="DAVID MANTIK" userId="86252f8d6718c5c7" providerId="LiveId" clId="{3DF5E8F0-1BAB-4EBB-BF08-465220536A1F}" dt="2022-11-16T19:40:58.317" v="21296" actId="478"/>
          <ac:spMkLst>
            <pc:docMk/>
            <pc:sldMk cId="2872642752" sldId="292"/>
            <ac:spMk id="5" creationId="{121492B0-BA85-4AEE-7D7E-FFEFCE70C528}"/>
          </ac:spMkLst>
        </pc:spChg>
        <pc:spChg chg="add del mod">
          <ac:chgData name="DAVID MANTIK" userId="86252f8d6718c5c7" providerId="LiveId" clId="{3DF5E8F0-1BAB-4EBB-BF08-465220536A1F}" dt="2022-11-16T19:40:37.858" v="21289"/>
          <ac:spMkLst>
            <pc:docMk/>
            <pc:sldMk cId="2872642752" sldId="292"/>
            <ac:spMk id="6" creationId="{0D60327F-8A1E-D952-351C-C1BB1D3BE20B}"/>
          </ac:spMkLst>
        </pc:spChg>
        <pc:spChg chg="add del mod">
          <ac:chgData name="DAVID MANTIK" userId="86252f8d6718c5c7" providerId="LiveId" clId="{3DF5E8F0-1BAB-4EBB-BF08-465220536A1F}" dt="2022-11-16T19:40:37.404" v="21288"/>
          <ac:spMkLst>
            <pc:docMk/>
            <pc:sldMk cId="2872642752" sldId="292"/>
            <ac:spMk id="7" creationId="{5E4CD010-E346-8461-D247-F4BC3B92150D}"/>
          </ac:spMkLst>
        </pc:spChg>
        <pc:spChg chg="add del">
          <ac:chgData name="DAVID MANTIK" userId="86252f8d6718c5c7" providerId="LiveId" clId="{3DF5E8F0-1BAB-4EBB-BF08-465220536A1F}" dt="2022-11-16T19:41:10.670" v="21298"/>
          <ac:spMkLst>
            <pc:docMk/>
            <pc:sldMk cId="2872642752" sldId="292"/>
            <ac:spMk id="8" creationId="{19DE2319-9EA1-24F0-4178-299A907C0729}"/>
          </ac:spMkLst>
        </pc:spChg>
        <pc:spChg chg="add del mod">
          <ac:chgData name="DAVID MANTIK" userId="86252f8d6718c5c7" providerId="LiveId" clId="{3DF5E8F0-1BAB-4EBB-BF08-465220536A1F}" dt="2022-11-16T21:49:29.798" v="23986" actId="478"/>
          <ac:spMkLst>
            <pc:docMk/>
            <pc:sldMk cId="2872642752" sldId="292"/>
            <ac:spMk id="9" creationId="{30988CC8-FFD3-0311-98BC-C8B56C986FBD}"/>
          </ac:spMkLst>
        </pc:spChg>
        <pc:picChg chg="add mod">
          <ac:chgData name="DAVID MANTIK" userId="86252f8d6718c5c7" providerId="LiveId" clId="{3DF5E8F0-1BAB-4EBB-BF08-465220536A1F}" dt="2022-11-17T02:33:37.158" v="25170" actId="1076"/>
          <ac:picMkLst>
            <pc:docMk/>
            <pc:sldMk cId="2872642752" sldId="292"/>
            <ac:picMk id="4" creationId="{58C19F84-A440-CA8C-A06C-5BE9EA2DA31B}"/>
          </ac:picMkLst>
        </pc:picChg>
      </pc:sldChg>
      <pc:sldChg chg="add del">
        <pc:chgData name="DAVID MANTIK" userId="86252f8d6718c5c7" providerId="LiveId" clId="{3DF5E8F0-1BAB-4EBB-BF08-465220536A1F}" dt="2022-11-09T05:41:22.344" v="439" actId="47"/>
        <pc:sldMkLst>
          <pc:docMk/>
          <pc:sldMk cId="2960930407" sldId="292"/>
        </pc:sldMkLst>
      </pc:sldChg>
      <pc:sldChg chg="modSp add del mod">
        <pc:chgData name="DAVID MANTIK" userId="86252f8d6718c5c7" providerId="LiveId" clId="{3DF5E8F0-1BAB-4EBB-BF08-465220536A1F}" dt="2022-11-09T05:41:22.344" v="439" actId="47"/>
        <pc:sldMkLst>
          <pc:docMk/>
          <pc:sldMk cId="1247230733" sldId="293"/>
        </pc:sldMkLst>
        <pc:spChg chg="mod">
          <ac:chgData name="DAVID MANTIK" userId="86252f8d6718c5c7" providerId="LiveId" clId="{3DF5E8F0-1BAB-4EBB-BF08-465220536A1F}" dt="2022-11-09T05:39:19.109" v="398" actId="27636"/>
          <ac:spMkLst>
            <pc:docMk/>
            <pc:sldMk cId="1247230733" sldId="293"/>
            <ac:spMk id="2" creationId="{98D5A14A-9823-F4AA-2B09-08B3BD8EEFDF}"/>
          </ac:spMkLst>
        </pc:spChg>
      </pc:sldChg>
      <pc:sldChg chg="addSp delSp modSp add mod">
        <pc:chgData name="DAVID MANTIK" userId="86252f8d6718c5c7" providerId="LiveId" clId="{3DF5E8F0-1BAB-4EBB-BF08-465220536A1F}" dt="2022-11-18T03:20:05.078" v="33292" actId="1076"/>
        <pc:sldMkLst>
          <pc:docMk/>
          <pc:sldMk cId="2933292883" sldId="293"/>
        </pc:sldMkLst>
        <pc:spChg chg="mod">
          <ac:chgData name="DAVID MANTIK" userId="86252f8d6718c5c7" providerId="LiveId" clId="{3DF5E8F0-1BAB-4EBB-BF08-465220536A1F}" dt="2022-11-18T03:20:05.078" v="33292" actId="1076"/>
          <ac:spMkLst>
            <pc:docMk/>
            <pc:sldMk cId="2933292883" sldId="293"/>
            <ac:spMk id="2" creationId="{A08F5420-C6A0-13DD-972C-85340E3C64F4}"/>
          </ac:spMkLst>
        </pc:spChg>
        <pc:spChg chg="mod">
          <ac:chgData name="DAVID MANTIK" userId="86252f8d6718c5c7" providerId="LiveId" clId="{3DF5E8F0-1BAB-4EBB-BF08-465220536A1F}" dt="2022-11-10T03:00:31.490" v="5276" actId="14100"/>
          <ac:spMkLst>
            <pc:docMk/>
            <pc:sldMk cId="2933292883" sldId="293"/>
            <ac:spMk id="3" creationId="{0461F041-5B26-2DBE-FD19-04A96A20E673}"/>
          </ac:spMkLst>
        </pc:spChg>
        <pc:spChg chg="add mod">
          <ac:chgData name="DAVID MANTIK" userId="86252f8d6718c5c7" providerId="LiveId" clId="{3DF5E8F0-1BAB-4EBB-BF08-465220536A1F}" dt="2022-11-16T19:42:30.855" v="21369" actId="208"/>
          <ac:spMkLst>
            <pc:docMk/>
            <pc:sldMk cId="2933292883" sldId="293"/>
            <ac:spMk id="6" creationId="{C5580D5C-2EDF-5223-F7BA-245CBE915064}"/>
          </ac:spMkLst>
        </pc:spChg>
        <pc:picChg chg="del">
          <ac:chgData name="DAVID MANTIK" userId="86252f8d6718c5c7" providerId="LiveId" clId="{3DF5E8F0-1BAB-4EBB-BF08-465220536A1F}" dt="2022-11-09T21:39:30.981" v="4349" actId="478"/>
          <ac:picMkLst>
            <pc:docMk/>
            <pc:sldMk cId="2933292883" sldId="293"/>
            <ac:picMk id="4" creationId="{58C19F84-A440-CA8C-A06C-5BE9EA2DA31B}"/>
          </ac:picMkLst>
        </pc:picChg>
        <pc:picChg chg="add mod">
          <ac:chgData name="DAVID MANTIK" userId="86252f8d6718c5c7" providerId="LiveId" clId="{3DF5E8F0-1BAB-4EBB-BF08-465220536A1F}" dt="2022-11-16T20:48:20.744" v="22613" actId="1582"/>
          <ac:picMkLst>
            <pc:docMk/>
            <pc:sldMk cId="2933292883" sldId="293"/>
            <ac:picMk id="5" creationId="{B82ED6E8-14D9-72F0-2975-323DE3042924}"/>
          </ac:picMkLst>
        </pc:picChg>
      </pc:sldChg>
      <pc:sldChg chg="delSp modSp add mod">
        <pc:chgData name="DAVID MANTIK" userId="86252f8d6718c5c7" providerId="LiveId" clId="{3DF5E8F0-1BAB-4EBB-BF08-465220536A1F}" dt="2022-11-17T02:11:32.779" v="24956" actId="20577"/>
        <pc:sldMkLst>
          <pc:docMk/>
          <pc:sldMk cId="1312729217" sldId="294"/>
        </pc:sldMkLst>
        <pc:spChg chg="mod">
          <ac:chgData name="DAVID MANTIK" userId="86252f8d6718c5c7" providerId="LiveId" clId="{3DF5E8F0-1BAB-4EBB-BF08-465220536A1F}" dt="2022-11-17T02:10:12.484" v="24894" actId="1076"/>
          <ac:spMkLst>
            <pc:docMk/>
            <pc:sldMk cId="1312729217" sldId="294"/>
            <ac:spMk id="2" creationId="{A08F5420-C6A0-13DD-972C-85340E3C64F4}"/>
          </ac:spMkLst>
        </pc:spChg>
        <pc:spChg chg="mod">
          <ac:chgData name="DAVID MANTIK" userId="86252f8d6718c5c7" providerId="LiveId" clId="{3DF5E8F0-1BAB-4EBB-BF08-465220536A1F}" dt="2022-11-17T02:11:32.779" v="24956" actId="20577"/>
          <ac:spMkLst>
            <pc:docMk/>
            <pc:sldMk cId="1312729217" sldId="294"/>
            <ac:spMk id="3" creationId="{0461F041-5B26-2DBE-FD19-04A96A20E673}"/>
          </ac:spMkLst>
        </pc:spChg>
        <pc:picChg chg="del">
          <ac:chgData name="DAVID MANTIK" userId="86252f8d6718c5c7" providerId="LiveId" clId="{3DF5E8F0-1BAB-4EBB-BF08-465220536A1F}" dt="2022-11-09T21:42:55.034" v="4422" actId="478"/>
          <ac:picMkLst>
            <pc:docMk/>
            <pc:sldMk cId="1312729217" sldId="294"/>
            <ac:picMk id="5" creationId="{B82ED6E8-14D9-72F0-2975-323DE3042924}"/>
          </ac:picMkLst>
        </pc:picChg>
      </pc:sldChg>
      <pc:sldChg chg="modSp add del mod">
        <pc:chgData name="DAVID MANTIK" userId="86252f8d6718c5c7" providerId="LiveId" clId="{3DF5E8F0-1BAB-4EBB-BF08-465220536A1F}" dt="2022-11-09T05:41:22.344" v="439" actId="47"/>
        <pc:sldMkLst>
          <pc:docMk/>
          <pc:sldMk cId="2133747042" sldId="294"/>
        </pc:sldMkLst>
        <pc:spChg chg="mod">
          <ac:chgData name="DAVID MANTIK" userId="86252f8d6718c5c7" providerId="LiveId" clId="{3DF5E8F0-1BAB-4EBB-BF08-465220536A1F}" dt="2022-11-09T05:39:19.111" v="399" actId="27636"/>
          <ac:spMkLst>
            <pc:docMk/>
            <pc:sldMk cId="2133747042" sldId="294"/>
            <ac:spMk id="2" creationId="{1F066EAD-2A56-5E2A-CC7A-A09C0EFD4674}"/>
          </ac:spMkLst>
        </pc:spChg>
      </pc:sldChg>
      <pc:sldChg chg="modSp add mod">
        <pc:chgData name="DAVID MANTIK" userId="86252f8d6718c5c7" providerId="LiveId" clId="{3DF5E8F0-1BAB-4EBB-BF08-465220536A1F}" dt="2022-11-17T23:50:05.104" v="31210" actId="14100"/>
        <pc:sldMkLst>
          <pc:docMk/>
          <pc:sldMk cId="837210869" sldId="295"/>
        </pc:sldMkLst>
        <pc:spChg chg="mod">
          <ac:chgData name="DAVID MANTIK" userId="86252f8d6718c5c7" providerId="LiveId" clId="{3DF5E8F0-1BAB-4EBB-BF08-465220536A1F}" dt="2022-11-17T23:49:47.878" v="31208" actId="1076"/>
          <ac:spMkLst>
            <pc:docMk/>
            <pc:sldMk cId="837210869" sldId="295"/>
            <ac:spMk id="2" creationId="{A08F5420-C6A0-13DD-972C-85340E3C64F4}"/>
          </ac:spMkLst>
        </pc:spChg>
        <pc:spChg chg="mod">
          <ac:chgData name="DAVID MANTIK" userId="86252f8d6718c5c7" providerId="LiveId" clId="{3DF5E8F0-1BAB-4EBB-BF08-465220536A1F}" dt="2022-11-17T23:50:05.104" v="31210" actId="14100"/>
          <ac:spMkLst>
            <pc:docMk/>
            <pc:sldMk cId="837210869" sldId="295"/>
            <ac:spMk id="3" creationId="{0461F041-5B26-2DBE-FD19-04A96A20E673}"/>
          </ac:spMkLst>
        </pc:spChg>
      </pc:sldChg>
      <pc:sldChg chg="add del">
        <pc:chgData name="DAVID MANTIK" userId="86252f8d6718c5c7" providerId="LiveId" clId="{3DF5E8F0-1BAB-4EBB-BF08-465220536A1F}" dt="2022-11-09T05:41:22.344" v="439" actId="47"/>
        <pc:sldMkLst>
          <pc:docMk/>
          <pc:sldMk cId="3261322031" sldId="295"/>
        </pc:sldMkLst>
      </pc:sldChg>
      <pc:sldChg chg="modSp add mod ord">
        <pc:chgData name="DAVID MANTIK" userId="86252f8d6718c5c7" providerId="LiveId" clId="{3DF5E8F0-1BAB-4EBB-BF08-465220536A1F}" dt="2022-11-23T06:50:50.428" v="33989" actId="20577"/>
        <pc:sldMkLst>
          <pc:docMk/>
          <pc:sldMk cId="3675200336" sldId="296"/>
        </pc:sldMkLst>
        <pc:spChg chg="mod">
          <ac:chgData name="DAVID MANTIK" userId="86252f8d6718c5c7" providerId="LiveId" clId="{3DF5E8F0-1BAB-4EBB-BF08-465220536A1F}" dt="2022-11-17T20:01:38.326" v="28485" actId="1076"/>
          <ac:spMkLst>
            <pc:docMk/>
            <pc:sldMk cId="3675200336" sldId="296"/>
            <ac:spMk id="2" creationId="{A08F5420-C6A0-13DD-972C-85340E3C64F4}"/>
          </ac:spMkLst>
        </pc:spChg>
        <pc:spChg chg="mod">
          <ac:chgData name="DAVID MANTIK" userId="86252f8d6718c5c7" providerId="LiveId" clId="{3DF5E8F0-1BAB-4EBB-BF08-465220536A1F}" dt="2022-11-23T06:50:50.428" v="33989" actId="20577"/>
          <ac:spMkLst>
            <pc:docMk/>
            <pc:sldMk cId="3675200336" sldId="296"/>
            <ac:spMk id="3" creationId="{0461F041-5B26-2DBE-FD19-04A96A20E673}"/>
          </ac:spMkLst>
        </pc:spChg>
      </pc:sldChg>
      <pc:sldChg chg="add del">
        <pc:chgData name="DAVID MANTIK" userId="86252f8d6718c5c7" providerId="LiveId" clId="{3DF5E8F0-1BAB-4EBB-BF08-465220536A1F}" dt="2022-11-09T05:41:22.344" v="439" actId="47"/>
        <pc:sldMkLst>
          <pc:docMk/>
          <pc:sldMk cId="3818371047" sldId="296"/>
        </pc:sldMkLst>
      </pc:sldChg>
      <pc:sldChg chg="add del">
        <pc:chgData name="DAVID MANTIK" userId="86252f8d6718c5c7" providerId="LiveId" clId="{3DF5E8F0-1BAB-4EBB-BF08-465220536A1F}" dt="2022-11-09T05:41:22.344" v="439" actId="47"/>
        <pc:sldMkLst>
          <pc:docMk/>
          <pc:sldMk cId="381116384" sldId="297"/>
        </pc:sldMkLst>
      </pc:sldChg>
      <pc:sldChg chg="addSp modSp add mod ord">
        <pc:chgData name="DAVID MANTIK" userId="86252f8d6718c5c7" providerId="LiveId" clId="{3DF5E8F0-1BAB-4EBB-BF08-465220536A1F}" dt="2022-11-17T04:36:01.426" v="26128" actId="14100"/>
        <pc:sldMkLst>
          <pc:docMk/>
          <pc:sldMk cId="3601801987" sldId="297"/>
        </pc:sldMkLst>
        <pc:spChg chg="mod">
          <ac:chgData name="DAVID MANTIK" userId="86252f8d6718c5c7" providerId="LiveId" clId="{3DF5E8F0-1BAB-4EBB-BF08-465220536A1F}" dt="2022-11-16T00:51:04.296" v="18771"/>
          <ac:spMkLst>
            <pc:docMk/>
            <pc:sldMk cId="3601801987" sldId="297"/>
            <ac:spMk id="2" creationId="{A08F5420-C6A0-13DD-972C-85340E3C64F4}"/>
          </ac:spMkLst>
        </pc:spChg>
        <pc:spChg chg="mod">
          <ac:chgData name="DAVID MANTIK" userId="86252f8d6718c5c7" providerId="LiveId" clId="{3DF5E8F0-1BAB-4EBB-BF08-465220536A1F}" dt="2022-11-17T04:36:01.426" v="26128" actId="14100"/>
          <ac:spMkLst>
            <pc:docMk/>
            <pc:sldMk cId="3601801987" sldId="297"/>
            <ac:spMk id="3" creationId="{0461F041-5B26-2DBE-FD19-04A96A20E673}"/>
          </ac:spMkLst>
        </pc:spChg>
        <pc:picChg chg="add mod">
          <ac:chgData name="DAVID MANTIK" userId="86252f8d6718c5c7" providerId="LiveId" clId="{3DF5E8F0-1BAB-4EBB-BF08-465220536A1F}" dt="2022-11-10T05:42:13.242" v="9769" actId="14100"/>
          <ac:picMkLst>
            <pc:docMk/>
            <pc:sldMk cId="3601801987" sldId="297"/>
            <ac:picMk id="4" creationId="{70320FD1-3FC6-1DF2-3C4F-C023942F9DFF}"/>
          </ac:picMkLst>
        </pc:picChg>
      </pc:sldChg>
      <pc:sldChg chg="modSp add del mod">
        <pc:chgData name="DAVID MANTIK" userId="86252f8d6718c5c7" providerId="LiveId" clId="{3DF5E8F0-1BAB-4EBB-BF08-465220536A1F}" dt="2022-11-09T05:41:22.344" v="439" actId="47"/>
        <pc:sldMkLst>
          <pc:docMk/>
          <pc:sldMk cId="2345574860" sldId="298"/>
        </pc:sldMkLst>
        <pc:spChg chg="mod">
          <ac:chgData name="DAVID MANTIK" userId="86252f8d6718c5c7" providerId="LiveId" clId="{3DF5E8F0-1BAB-4EBB-BF08-465220536A1F}" dt="2022-11-09T05:39:19.114" v="400" actId="27636"/>
          <ac:spMkLst>
            <pc:docMk/>
            <pc:sldMk cId="2345574860" sldId="298"/>
            <ac:spMk id="2" creationId="{571AED31-4BD1-7387-D8A6-82D751442BE3}"/>
          </ac:spMkLst>
        </pc:spChg>
      </pc:sldChg>
      <pc:sldChg chg="addSp delSp modSp add mod">
        <pc:chgData name="DAVID MANTIK" userId="86252f8d6718c5c7" providerId="LiveId" clId="{3DF5E8F0-1BAB-4EBB-BF08-465220536A1F}" dt="2022-11-17T02:48:08.334" v="25396" actId="255"/>
        <pc:sldMkLst>
          <pc:docMk/>
          <pc:sldMk cId="2414571960" sldId="298"/>
        </pc:sldMkLst>
        <pc:spChg chg="mod">
          <ac:chgData name="DAVID MANTIK" userId="86252f8d6718c5c7" providerId="LiveId" clId="{3DF5E8F0-1BAB-4EBB-BF08-465220536A1F}" dt="2022-11-17T02:35:07.883" v="25175" actId="1076"/>
          <ac:spMkLst>
            <pc:docMk/>
            <pc:sldMk cId="2414571960" sldId="298"/>
            <ac:spMk id="2" creationId="{A08F5420-C6A0-13DD-972C-85340E3C64F4}"/>
          </ac:spMkLst>
        </pc:spChg>
        <pc:spChg chg="mod">
          <ac:chgData name="DAVID MANTIK" userId="86252f8d6718c5c7" providerId="LiveId" clId="{3DF5E8F0-1BAB-4EBB-BF08-465220536A1F}" dt="2022-11-17T02:48:08.334" v="25396" actId="255"/>
          <ac:spMkLst>
            <pc:docMk/>
            <pc:sldMk cId="2414571960" sldId="298"/>
            <ac:spMk id="3" creationId="{0461F041-5B26-2DBE-FD19-04A96A20E673}"/>
          </ac:spMkLst>
        </pc:spChg>
        <pc:picChg chg="add mod">
          <ac:chgData name="DAVID MANTIK" userId="86252f8d6718c5c7" providerId="LiveId" clId="{3DF5E8F0-1BAB-4EBB-BF08-465220536A1F}" dt="2022-11-17T02:35:10.943" v="25176" actId="1076"/>
          <ac:picMkLst>
            <pc:docMk/>
            <pc:sldMk cId="2414571960" sldId="298"/>
            <ac:picMk id="5" creationId="{6D29B5A9-9B97-5151-D678-4B3D63696ED0}"/>
          </ac:picMkLst>
        </pc:picChg>
        <pc:picChg chg="add del mod">
          <ac:chgData name="DAVID MANTIK" userId="86252f8d6718c5c7" providerId="LiveId" clId="{3DF5E8F0-1BAB-4EBB-BF08-465220536A1F}" dt="2022-11-10T03:50:36.095" v="6219" actId="478"/>
          <ac:picMkLst>
            <pc:docMk/>
            <pc:sldMk cId="2414571960" sldId="298"/>
            <ac:picMk id="7" creationId="{A44AF0CF-FDE6-34EE-94FA-65864055E113}"/>
          </ac:picMkLst>
        </pc:picChg>
        <pc:picChg chg="add del mod">
          <ac:chgData name="DAVID MANTIK" userId="86252f8d6718c5c7" providerId="LiveId" clId="{3DF5E8F0-1BAB-4EBB-BF08-465220536A1F}" dt="2022-11-10T03:51:45.691" v="6224" actId="478"/>
          <ac:picMkLst>
            <pc:docMk/>
            <pc:sldMk cId="2414571960" sldId="298"/>
            <ac:picMk id="9" creationId="{88ED3DED-4750-302D-7A5B-33995631F275}"/>
          </ac:picMkLst>
        </pc:picChg>
        <pc:picChg chg="add mod">
          <ac:chgData name="DAVID MANTIK" userId="86252f8d6718c5c7" providerId="LiveId" clId="{3DF5E8F0-1BAB-4EBB-BF08-465220536A1F}" dt="2022-11-17T02:35:14.738" v="25177" actId="1076"/>
          <ac:picMkLst>
            <pc:docMk/>
            <pc:sldMk cId="2414571960" sldId="298"/>
            <ac:picMk id="11" creationId="{3D82792F-82C6-8411-17EF-EE41EF46011F}"/>
          </ac:picMkLst>
        </pc:picChg>
      </pc:sldChg>
      <pc:sldChg chg="modSp add mod">
        <pc:chgData name="DAVID MANTIK" userId="86252f8d6718c5c7" providerId="LiveId" clId="{3DF5E8F0-1BAB-4EBB-BF08-465220536A1F}" dt="2022-11-25T20:19:59.361" v="34127" actId="207"/>
        <pc:sldMkLst>
          <pc:docMk/>
          <pc:sldMk cId="1265983170" sldId="299"/>
        </pc:sldMkLst>
        <pc:spChg chg="mod">
          <ac:chgData name="DAVID MANTIK" userId="86252f8d6718c5c7" providerId="LiveId" clId="{3DF5E8F0-1BAB-4EBB-BF08-465220536A1F}" dt="2022-11-16T21:50:31.743" v="23990" actId="1076"/>
          <ac:spMkLst>
            <pc:docMk/>
            <pc:sldMk cId="1265983170" sldId="299"/>
            <ac:spMk id="2" creationId="{A08F5420-C6A0-13DD-972C-85340E3C64F4}"/>
          </ac:spMkLst>
        </pc:spChg>
        <pc:spChg chg="mod">
          <ac:chgData name="DAVID MANTIK" userId="86252f8d6718c5c7" providerId="LiveId" clId="{3DF5E8F0-1BAB-4EBB-BF08-465220536A1F}" dt="2022-11-25T20:19:59.361" v="34127" actId="207"/>
          <ac:spMkLst>
            <pc:docMk/>
            <pc:sldMk cId="1265983170" sldId="299"/>
            <ac:spMk id="3" creationId="{0461F041-5B26-2DBE-FD19-04A96A20E673}"/>
          </ac:spMkLst>
        </pc:spChg>
      </pc:sldChg>
      <pc:sldChg chg="add del">
        <pc:chgData name="DAVID MANTIK" userId="86252f8d6718c5c7" providerId="LiveId" clId="{3DF5E8F0-1BAB-4EBB-BF08-465220536A1F}" dt="2022-11-09T05:41:22.344" v="439" actId="47"/>
        <pc:sldMkLst>
          <pc:docMk/>
          <pc:sldMk cId="3435140478" sldId="299"/>
        </pc:sldMkLst>
      </pc:sldChg>
      <pc:sldChg chg="addSp modSp add del mod setBg">
        <pc:chgData name="DAVID MANTIK" userId="86252f8d6718c5c7" providerId="LiveId" clId="{3DF5E8F0-1BAB-4EBB-BF08-465220536A1F}" dt="2022-11-17T01:52:45.535" v="24590" actId="2696"/>
        <pc:sldMkLst>
          <pc:docMk/>
          <pc:sldMk cId="2621738224" sldId="300"/>
        </pc:sldMkLst>
        <pc:spChg chg="mod">
          <ac:chgData name="DAVID MANTIK" userId="86252f8d6718c5c7" providerId="LiveId" clId="{3DF5E8F0-1BAB-4EBB-BF08-465220536A1F}" dt="2022-11-16T21:20:20.646" v="23744" actId="1076"/>
          <ac:spMkLst>
            <pc:docMk/>
            <pc:sldMk cId="2621738224" sldId="300"/>
            <ac:spMk id="2" creationId="{A08F5420-C6A0-13DD-972C-85340E3C64F4}"/>
          </ac:spMkLst>
        </pc:spChg>
        <pc:spChg chg="mod">
          <ac:chgData name="DAVID MANTIK" userId="86252f8d6718c5c7" providerId="LiveId" clId="{3DF5E8F0-1BAB-4EBB-BF08-465220536A1F}" dt="2022-11-16T15:36:28.737" v="19747" actId="14100"/>
          <ac:spMkLst>
            <pc:docMk/>
            <pc:sldMk cId="2621738224" sldId="300"/>
            <ac:spMk id="3" creationId="{0461F041-5B26-2DBE-FD19-04A96A20E673}"/>
          </ac:spMkLst>
        </pc:spChg>
        <pc:spChg chg="add mod">
          <ac:chgData name="DAVID MANTIK" userId="86252f8d6718c5c7" providerId="LiveId" clId="{3DF5E8F0-1BAB-4EBB-BF08-465220536A1F}" dt="2022-11-17T01:50:14.397" v="24585" actId="20577"/>
          <ac:spMkLst>
            <pc:docMk/>
            <pc:sldMk cId="2621738224" sldId="300"/>
            <ac:spMk id="5" creationId="{91B8A496-E2C8-1C21-0BAE-A1C8D73BF06A}"/>
          </ac:spMkLst>
        </pc:spChg>
      </pc:sldChg>
      <pc:sldChg chg="add del">
        <pc:chgData name="DAVID MANTIK" userId="86252f8d6718c5c7" providerId="LiveId" clId="{3DF5E8F0-1BAB-4EBB-BF08-465220536A1F}" dt="2022-11-09T05:41:22.344" v="439" actId="47"/>
        <pc:sldMkLst>
          <pc:docMk/>
          <pc:sldMk cId="2637760465" sldId="300"/>
        </pc:sldMkLst>
      </pc:sldChg>
      <pc:sldChg chg="add del">
        <pc:chgData name="DAVID MANTIK" userId="86252f8d6718c5c7" providerId="LiveId" clId="{3DF5E8F0-1BAB-4EBB-BF08-465220536A1F}" dt="2022-11-09T05:41:22.344" v="439" actId="47"/>
        <pc:sldMkLst>
          <pc:docMk/>
          <pc:sldMk cId="68291478" sldId="301"/>
        </pc:sldMkLst>
      </pc:sldChg>
      <pc:sldChg chg="modSp add mod">
        <pc:chgData name="DAVID MANTIK" userId="86252f8d6718c5c7" providerId="LiveId" clId="{3DF5E8F0-1BAB-4EBB-BF08-465220536A1F}" dt="2022-11-18T00:42:12.967" v="32163" actId="1076"/>
        <pc:sldMkLst>
          <pc:docMk/>
          <pc:sldMk cId="2781052184" sldId="301"/>
        </pc:sldMkLst>
        <pc:spChg chg="mod">
          <ac:chgData name="DAVID MANTIK" userId="86252f8d6718c5c7" providerId="LiveId" clId="{3DF5E8F0-1BAB-4EBB-BF08-465220536A1F}" dt="2022-11-18T00:41:46.728" v="32157" actId="1076"/>
          <ac:spMkLst>
            <pc:docMk/>
            <pc:sldMk cId="2781052184" sldId="301"/>
            <ac:spMk id="2" creationId="{A08F5420-C6A0-13DD-972C-85340E3C64F4}"/>
          </ac:spMkLst>
        </pc:spChg>
        <pc:spChg chg="mod">
          <ac:chgData name="DAVID MANTIK" userId="86252f8d6718c5c7" providerId="LiveId" clId="{3DF5E8F0-1BAB-4EBB-BF08-465220536A1F}" dt="2022-11-18T00:42:12.967" v="32163" actId="1076"/>
          <ac:spMkLst>
            <pc:docMk/>
            <pc:sldMk cId="2781052184" sldId="301"/>
            <ac:spMk id="3" creationId="{0461F041-5B26-2DBE-FD19-04A96A20E673}"/>
          </ac:spMkLst>
        </pc:spChg>
      </pc:sldChg>
      <pc:sldChg chg="modSp add del mod">
        <pc:chgData name="DAVID MANTIK" userId="86252f8d6718c5c7" providerId="LiveId" clId="{3DF5E8F0-1BAB-4EBB-BF08-465220536A1F}" dt="2022-11-09T05:41:22.344" v="439" actId="47"/>
        <pc:sldMkLst>
          <pc:docMk/>
          <pc:sldMk cId="2766156748" sldId="302"/>
        </pc:sldMkLst>
        <pc:spChg chg="mod">
          <ac:chgData name="DAVID MANTIK" userId="86252f8d6718c5c7" providerId="LiveId" clId="{3DF5E8F0-1BAB-4EBB-BF08-465220536A1F}" dt="2022-11-09T05:39:19.124" v="401" actId="27636"/>
          <ac:spMkLst>
            <pc:docMk/>
            <pc:sldMk cId="2766156748" sldId="302"/>
            <ac:spMk id="2" creationId="{3CB0F65A-FD42-ABF2-6E82-E0E6D882D321}"/>
          </ac:spMkLst>
        </pc:spChg>
      </pc:sldChg>
      <pc:sldChg chg="modSp add mod">
        <pc:chgData name="DAVID MANTIK" userId="86252f8d6718c5c7" providerId="LiveId" clId="{3DF5E8F0-1BAB-4EBB-BF08-465220536A1F}" dt="2022-11-17T18:07:25.087" v="26311" actId="1076"/>
        <pc:sldMkLst>
          <pc:docMk/>
          <pc:sldMk cId="4053809849" sldId="302"/>
        </pc:sldMkLst>
        <pc:spChg chg="mod">
          <ac:chgData name="DAVID MANTIK" userId="86252f8d6718c5c7" providerId="LiveId" clId="{3DF5E8F0-1BAB-4EBB-BF08-465220536A1F}" dt="2022-11-16T01:14:41.710" v="19027" actId="1076"/>
          <ac:spMkLst>
            <pc:docMk/>
            <pc:sldMk cId="4053809849" sldId="302"/>
            <ac:spMk id="2" creationId="{A08F5420-C6A0-13DD-972C-85340E3C64F4}"/>
          </ac:spMkLst>
        </pc:spChg>
        <pc:spChg chg="mod">
          <ac:chgData name="DAVID MANTIK" userId="86252f8d6718c5c7" providerId="LiveId" clId="{3DF5E8F0-1BAB-4EBB-BF08-465220536A1F}" dt="2022-11-17T18:07:25.087" v="26311" actId="1076"/>
          <ac:spMkLst>
            <pc:docMk/>
            <pc:sldMk cId="4053809849" sldId="302"/>
            <ac:spMk id="3" creationId="{0461F041-5B26-2DBE-FD19-04A96A20E673}"/>
          </ac:spMkLst>
        </pc:spChg>
      </pc:sldChg>
      <pc:sldChg chg="addSp delSp modSp add mod ord">
        <pc:chgData name="DAVID MANTIK" userId="86252f8d6718c5c7" providerId="LiveId" clId="{3DF5E8F0-1BAB-4EBB-BF08-465220536A1F}" dt="2022-11-17T02:20:39.673" v="25002" actId="1076"/>
        <pc:sldMkLst>
          <pc:docMk/>
          <pc:sldMk cId="2378908960" sldId="303"/>
        </pc:sldMkLst>
        <pc:spChg chg="mod">
          <ac:chgData name="DAVID MANTIK" userId="86252f8d6718c5c7" providerId="LiveId" clId="{3DF5E8F0-1BAB-4EBB-BF08-465220536A1F}" dt="2022-11-16T21:20:52.230" v="23755" actId="1038"/>
          <ac:spMkLst>
            <pc:docMk/>
            <pc:sldMk cId="2378908960" sldId="303"/>
            <ac:spMk id="2" creationId="{A08F5420-C6A0-13DD-972C-85340E3C64F4}"/>
          </ac:spMkLst>
        </pc:spChg>
        <pc:spChg chg="mod">
          <ac:chgData name="DAVID MANTIK" userId="86252f8d6718c5c7" providerId="LiveId" clId="{3DF5E8F0-1BAB-4EBB-BF08-465220536A1F}" dt="2022-11-17T02:20:24.078" v="25001" actId="20577"/>
          <ac:spMkLst>
            <pc:docMk/>
            <pc:sldMk cId="2378908960" sldId="303"/>
            <ac:spMk id="3" creationId="{0461F041-5B26-2DBE-FD19-04A96A20E673}"/>
          </ac:spMkLst>
        </pc:spChg>
        <pc:spChg chg="add del mod">
          <ac:chgData name="DAVID MANTIK" userId="86252f8d6718c5c7" providerId="LiveId" clId="{3DF5E8F0-1BAB-4EBB-BF08-465220536A1F}" dt="2022-11-16T19:11:00.629" v="20818" actId="478"/>
          <ac:spMkLst>
            <pc:docMk/>
            <pc:sldMk cId="2378908960" sldId="303"/>
            <ac:spMk id="5" creationId="{243DC79B-B304-27D3-71E3-D16BB475524D}"/>
          </ac:spMkLst>
        </pc:spChg>
        <pc:picChg chg="add del mod">
          <ac:chgData name="DAVID MANTIK" userId="86252f8d6718c5c7" providerId="LiveId" clId="{3DF5E8F0-1BAB-4EBB-BF08-465220536A1F}" dt="2022-11-16T19:10:55.945" v="20817" actId="478"/>
          <ac:picMkLst>
            <pc:docMk/>
            <pc:sldMk cId="2378908960" sldId="303"/>
            <ac:picMk id="4" creationId="{9760D1F3-3396-708E-B837-9687456E9491}"/>
          </ac:picMkLst>
        </pc:picChg>
        <pc:picChg chg="add mod">
          <ac:chgData name="DAVID MANTIK" userId="86252f8d6718c5c7" providerId="LiveId" clId="{3DF5E8F0-1BAB-4EBB-BF08-465220536A1F}" dt="2022-11-17T02:20:39.673" v="25002" actId="1076"/>
          <ac:picMkLst>
            <pc:docMk/>
            <pc:sldMk cId="2378908960" sldId="303"/>
            <ac:picMk id="7" creationId="{C651A822-144F-A988-6AFC-6E11ACA86053}"/>
          </ac:picMkLst>
        </pc:picChg>
      </pc:sldChg>
      <pc:sldChg chg="add del">
        <pc:chgData name="DAVID MANTIK" userId="86252f8d6718c5c7" providerId="LiveId" clId="{3DF5E8F0-1BAB-4EBB-BF08-465220536A1F}" dt="2022-11-09T05:41:22.344" v="439" actId="47"/>
        <pc:sldMkLst>
          <pc:docMk/>
          <pc:sldMk cId="4254190564" sldId="303"/>
        </pc:sldMkLst>
      </pc:sldChg>
      <pc:sldChg chg="addSp modSp add mod">
        <pc:chgData name="DAVID MANTIK" userId="86252f8d6718c5c7" providerId="LiveId" clId="{3DF5E8F0-1BAB-4EBB-BF08-465220536A1F}" dt="2022-11-23T06:53:03.266" v="33999" actId="20577"/>
        <pc:sldMkLst>
          <pc:docMk/>
          <pc:sldMk cId="1787391206" sldId="304"/>
        </pc:sldMkLst>
        <pc:spChg chg="mod">
          <ac:chgData name="DAVID MANTIK" userId="86252f8d6718c5c7" providerId="LiveId" clId="{3DF5E8F0-1BAB-4EBB-BF08-465220536A1F}" dt="2022-11-16T21:21:09.167" v="23758" actId="1076"/>
          <ac:spMkLst>
            <pc:docMk/>
            <pc:sldMk cId="1787391206" sldId="304"/>
            <ac:spMk id="2" creationId="{A08F5420-C6A0-13DD-972C-85340E3C64F4}"/>
          </ac:spMkLst>
        </pc:spChg>
        <pc:spChg chg="mod">
          <ac:chgData name="DAVID MANTIK" userId="86252f8d6718c5c7" providerId="LiveId" clId="{3DF5E8F0-1BAB-4EBB-BF08-465220536A1F}" dt="2022-11-17T04:36:36.480" v="26129" actId="1076"/>
          <ac:spMkLst>
            <pc:docMk/>
            <pc:sldMk cId="1787391206" sldId="304"/>
            <ac:spMk id="3" creationId="{0461F041-5B26-2DBE-FD19-04A96A20E673}"/>
          </ac:spMkLst>
        </pc:spChg>
        <pc:spChg chg="add mod">
          <ac:chgData name="DAVID MANTIK" userId="86252f8d6718c5c7" providerId="LiveId" clId="{3DF5E8F0-1BAB-4EBB-BF08-465220536A1F}" dt="2022-11-16T19:12:41.118" v="20857" actId="1582"/>
          <ac:spMkLst>
            <pc:docMk/>
            <pc:sldMk cId="1787391206" sldId="304"/>
            <ac:spMk id="6" creationId="{4472A9CE-6FA3-58F6-8C8E-DF9ED6D49672}"/>
          </ac:spMkLst>
        </pc:spChg>
        <pc:spChg chg="add mod">
          <ac:chgData name="DAVID MANTIK" userId="86252f8d6718c5c7" providerId="LiveId" clId="{3DF5E8F0-1BAB-4EBB-BF08-465220536A1F}" dt="2022-11-23T06:53:03.266" v="33999" actId="20577"/>
          <ac:spMkLst>
            <pc:docMk/>
            <pc:sldMk cId="1787391206" sldId="304"/>
            <ac:spMk id="8" creationId="{FE7D46AF-5EEA-71EB-473A-7DCFCD41E58E}"/>
          </ac:spMkLst>
        </pc:spChg>
        <pc:picChg chg="add mod">
          <ac:chgData name="DAVID MANTIK" userId="86252f8d6718c5c7" providerId="LiveId" clId="{3DF5E8F0-1BAB-4EBB-BF08-465220536A1F}" dt="2022-11-10T04:37:13.975" v="7454" actId="1076"/>
          <ac:picMkLst>
            <pc:docMk/>
            <pc:sldMk cId="1787391206" sldId="304"/>
            <ac:picMk id="4" creationId="{0D658477-36E0-93DD-2FB7-92DA0E8CF531}"/>
          </ac:picMkLst>
        </pc:picChg>
      </pc:sldChg>
      <pc:sldChg chg="add del">
        <pc:chgData name="DAVID MANTIK" userId="86252f8d6718c5c7" providerId="LiveId" clId="{3DF5E8F0-1BAB-4EBB-BF08-465220536A1F}" dt="2022-11-09T05:41:22.344" v="439" actId="47"/>
        <pc:sldMkLst>
          <pc:docMk/>
          <pc:sldMk cId="2801249123" sldId="304"/>
        </pc:sldMkLst>
      </pc:sldChg>
      <pc:sldChg chg="add del">
        <pc:chgData name="DAVID MANTIK" userId="86252f8d6718c5c7" providerId="LiveId" clId="{3DF5E8F0-1BAB-4EBB-BF08-465220536A1F}" dt="2022-11-09T05:41:22.344" v="439" actId="47"/>
        <pc:sldMkLst>
          <pc:docMk/>
          <pc:sldMk cId="1557174554" sldId="305"/>
        </pc:sldMkLst>
      </pc:sldChg>
      <pc:sldChg chg="addSp delSp modSp add del mod">
        <pc:chgData name="DAVID MANTIK" userId="86252f8d6718c5c7" providerId="LiveId" clId="{3DF5E8F0-1BAB-4EBB-BF08-465220536A1F}" dt="2022-11-10T04:39:29.902" v="7480" actId="2696"/>
        <pc:sldMkLst>
          <pc:docMk/>
          <pc:sldMk cId="2154133412" sldId="305"/>
        </pc:sldMkLst>
        <pc:spChg chg="mod">
          <ac:chgData name="DAVID MANTIK" userId="86252f8d6718c5c7" providerId="LiveId" clId="{3DF5E8F0-1BAB-4EBB-BF08-465220536A1F}" dt="2022-11-10T04:34:48.173" v="7417" actId="1076"/>
          <ac:spMkLst>
            <pc:docMk/>
            <pc:sldMk cId="2154133412" sldId="305"/>
            <ac:spMk id="3" creationId="{0461F041-5B26-2DBE-FD19-04A96A20E673}"/>
          </ac:spMkLst>
        </pc:spChg>
        <pc:spChg chg="add del mod">
          <ac:chgData name="DAVID MANTIK" userId="86252f8d6718c5c7" providerId="LiveId" clId="{3DF5E8F0-1BAB-4EBB-BF08-465220536A1F}" dt="2022-11-10T04:31:54.724" v="7390" actId="478"/>
          <ac:spMkLst>
            <pc:docMk/>
            <pc:sldMk cId="2154133412" sldId="305"/>
            <ac:spMk id="5" creationId="{3CF95314-554C-C970-6A95-2F0C1A29EEE7}"/>
          </ac:spMkLst>
        </pc:spChg>
        <pc:spChg chg="add mod">
          <ac:chgData name="DAVID MANTIK" userId="86252f8d6718c5c7" providerId="LiveId" clId="{3DF5E8F0-1BAB-4EBB-BF08-465220536A1F}" dt="2022-11-10T04:38:20.226" v="7474" actId="6549"/>
          <ac:spMkLst>
            <pc:docMk/>
            <pc:sldMk cId="2154133412" sldId="305"/>
            <ac:spMk id="7" creationId="{7456A0DE-FC51-CAA7-AFF1-5E74C9B039DF}"/>
          </ac:spMkLst>
        </pc:spChg>
      </pc:sldChg>
      <pc:sldChg chg="modSp add mod ord">
        <pc:chgData name="DAVID MANTIK" userId="86252f8d6718c5c7" providerId="LiveId" clId="{3DF5E8F0-1BAB-4EBB-BF08-465220536A1F}" dt="2022-11-17T02:35:56.484" v="25178" actId="14100"/>
        <pc:sldMkLst>
          <pc:docMk/>
          <pc:sldMk cId="531071062" sldId="306"/>
        </pc:sldMkLst>
        <pc:spChg chg="mod">
          <ac:chgData name="DAVID MANTIK" userId="86252f8d6718c5c7" providerId="LiveId" clId="{3DF5E8F0-1BAB-4EBB-BF08-465220536A1F}" dt="2022-11-17T02:35:56.484" v="25178" actId="14100"/>
          <ac:spMkLst>
            <pc:docMk/>
            <pc:sldMk cId="531071062" sldId="306"/>
            <ac:spMk id="2" creationId="{A08F5420-C6A0-13DD-972C-85340E3C64F4}"/>
          </ac:spMkLst>
        </pc:spChg>
        <pc:spChg chg="mod">
          <ac:chgData name="DAVID MANTIK" userId="86252f8d6718c5c7" providerId="LiveId" clId="{3DF5E8F0-1BAB-4EBB-BF08-465220536A1F}" dt="2022-11-16T01:17:26.814" v="19059" actId="1076"/>
          <ac:spMkLst>
            <pc:docMk/>
            <pc:sldMk cId="531071062" sldId="306"/>
            <ac:spMk id="3" creationId="{0461F041-5B26-2DBE-FD19-04A96A20E673}"/>
          </ac:spMkLst>
        </pc:spChg>
      </pc:sldChg>
      <pc:sldChg chg="add del">
        <pc:chgData name="DAVID MANTIK" userId="86252f8d6718c5c7" providerId="LiveId" clId="{3DF5E8F0-1BAB-4EBB-BF08-465220536A1F}" dt="2022-11-09T05:41:22.344" v="439" actId="47"/>
        <pc:sldMkLst>
          <pc:docMk/>
          <pc:sldMk cId="1205705362" sldId="306"/>
        </pc:sldMkLst>
      </pc:sldChg>
      <pc:sldChg chg="modSp add mod">
        <pc:chgData name="DAVID MANTIK" userId="86252f8d6718c5c7" providerId="LiveId" clId="{3DF5E8F0-1BAB-4EBB-BF08-465220536A1F}" dt="2022-11-17T18:07:42.047" v="26312" actId="120"/>
        <pc:sldMkLst>
          <pc:docMk/>
          <pc:sldMk cId="110356221" sldId="307"/>
        </pc:sldMkLst>
        <pc:spChg chg="mod">
          <ac:chgData name="DAVID MANTIK" userId="86252f8d6718c5c7" providerId="LiveId" clId="{3DF5E8F0-1BAB-4EBB-BF08-465220536A1F}" dt="2022-11-17T02:36:06.886" v="25179" actId="14100"/>
          <ac:spMkLst>
            <pc:docMk/>
            <pc:sldMk cId="110356221" sldId="307"/>
            <ac:spMk id="2" creationId="{A08F5420-C6A0-13DD-972C-85340E3C64F4}"/>
          </ac:spMkLst>
        </pc:spChg>
        <pc:spChg chg="mod">
          <ac:chgData name="DAVID MANTIK" userId="86252f8d6718c5c7" providerId="LiveId" clId="{3DF5E8F0-1BAB-4EBB-BF08-465220536A1F}" dt="2022-11-17T18:07:42.047" v="26312" actId="120"/>
          <ac:spMkLst>
            <pc:docMk/>
            <pc:sldMk cId="110356221" sldId="307"/>
            <ac:spMk id="3" creationId="{0461F041-5B26-2DBE-FD19-04A96A20E673}"/>
          </ac:spMkLst>
        </pc:spChg>
      </pc:sldChg>
      <pc:sldChg chg="add del">
        <pc:chgData name="DAVID MANTIK" userId="86252f8d6718c5c7" providerId="LiveId" clId="{3DF5E8F0-1BAB-4EBB-BF08-465220536A1F}" dt="2022-11-09T05:41:22.344" v="439" actId="47"/>
        <pc:sldMkLst>
          <pc:docMk/>
          <pc:sldMk cId="1288710150" sldId="307"/>
        </pc:sldMkLst>
      </pc:sldChg>
      <pc:sldChg chg="modSp new del mod">
        <pc:chgData name="DAVID MANTIK" userId="86252f8d6718c5c7" providerId="LiveId" clId="{3DF5E8F0-1BAB-4EBB-BF08-465220536A1F}" dt="2022-11-10T04:43:03.634" v="7517" actId="2696"/>
        <pc:sldMkLst>
          <pc:docMk/>
          <pc:sldMk cId="888800081" sldId="308"/>
        </pc:sldMkLst>
        <pc:spChg chg="mod">
          <ac:chgData name="DAVID MANTIK" userId="86252f8d6718c5c7" providerId="LiveId" clId="{3DF5E8F0-1BAB-4EBB-BF08-465220536A1F}" dt="2022-11-10T04:42:41.639" v="7515" actId="20577"/>
          <ac:spMkLst>
            <pc:docMk/>
            <pc:sldMk cId="888800081" sldId="308"/>
            <ac:spMk id="2" creationId="{EDCD60F7-AC1C-59AA-CD89-C6424FDAE605}"/>
          </ac:spMkLst>
        </pc:spChg>
      </pc:sldChg>
      <pc:sldChg chg="add del">
        <pc:chgData name="DAVID MANTIK" userId="86252f8d6718c5c7" providerId="LiveId" clId="{3DF5E8F0-1BAB-4EBB-BF08-465220536A1F}" dt="2022-11-09T05:41:22.344" v="439" actId="47"/>
        <pc:sldMkLst>
          <pc:docMk/>
          <pc:sldMk cId="1309087316" sldId="308"/>
        </pc:sldMkLst>
      </pc:sldChg>
      <pc:sldChg chg="add del">
        <pc:chgData name="DAVID MANTIK" userId="86252f8d6718c5c7" providerId="LiveId" clId="{3DF5E8F0-1BAB-4EBB-BF08-465220536A1F}" dt="2022-11-09T05:41:22.344" v="439" actId="47"/>
        <pc:sldMkLst>
          <pc:docMk/>
          <pc:sldMk cId="1392234173" sldId="309"/>
        </pc:sldMkLst>
      </pc:sldChg>
      <pc:sldChg chg="modSp add del mod ord">
        <pc:chgData name="DAVID MANTIK" userId="86252f8d6718c5c7" providerId="LiveId" clId="{3DF5E8F0-1BAB-4EBB-BF08-465220536A1F}" dt="2022-11-17T20:44:05.068" v="28539" actId="2696"/>
        <pc:sldMkLst>
          <pc:docMk/>
          <pc:sldMk cId="1799868012" sldId="309"/>
        </pc:sldMkLst>
        <pc:spChg chg="mod">
          <ac:chgData name="DAVID MANTIK" userId="86252f8d6718c5c7" providerId="LiveId" clId="{3DF5E8F0-1BAB-4EBB-BF08-465220536A1F}" dt="2022-11-17T01:21:00.870" v="24381" actId="20577"/>
          <ac:spMkLst>
            <pc:docMk/>
            <pc:sldMk cId="1799868012" sldId="309"/>
            <ac:spMk id="2" creationId="{381D7E6F-107A-56D5-B1E3-AFD66700FC4C}"/>
          </ac:spMkLst>
        </pc:spChg>
        <pc:spChg chg="mod">
          <ac:chgData name="DAVID MANTIK" userId="86252f8d6718c5c7" providerId="LiveId" clId="{3DF5E8F0-1BAB-4EBB-BF08-465220536A1F}" dt="2022-11-16T01:57:26.825" v="19504" actId="14100"/>
          <ac:spMkLst>
            <pc:docMk/>
            <pc:sldMk cId="1799868012" sldId="309"/>
            <ac:spMk id="3" creationId="{4C1233B2-95CC-6FB0-B96B-FAD9EE44E57B}"/>
          </ac:spMkLst>
        </pc:spChg>
      </pc:sldChg>
      <pc:sldChg chg="add del">
        <pc:chgData name="DAVID MANTIK" userId="86252f8d6718c5c7" providerId="LiveId" clId="{3DF5E8F0-1BAB-4EBB-BF08-465220536A1F}" dt="2022-11-09T05:41:22.344" v="439" actId="47"/>
        <pc:sldMkLst>
          <pc:docMk/>
          <pc:sldMk cId="254148103" sldId="310"/>
        </pc:sldMkLst>
      </pc:sldChg>
      <pc:sldChg chg="modSp add mod">
        <pc:chgData name="DAVID MANTIK" userId="86252f8d6718c5c7" providerId="LiveId" clId="{3DF5E8F0-1BAB-4EBB-BF08-465220536A1F}" dt="2022-11-18T00:33:42.082" v="32098" actId="207"/>
        <pc:sldMkLst>
          <pc:docMk/>
          <pc:sldMk cId="786847137" sldId="310"/>
        </pc:sldMkLst>
        <pc:spChg chg="mod">
          <ac:chgData name="DAVID MANTIK" userId="86252f8d6718c5c7" providerId="LiveId" clId="{3DF5E8F0-1BAB-4EBB-BF08-465220536A1F}" dt="2022-11-15T04:07:56.342" v="15245" actId="1076"/>
          <ac:spMkLst>
            <pc:docMk/>
            <pc:sldMk cId="786847137" sldId="310"/>
            <ac:spMk id="2" creationId="{A08F5420-C6A0-13DD-972C-85340E3C64F4}"/>
          </ac:spMkLst>
        </pc:spChg>
        <pc:spChg chg="mod">
          <ac:chgData name="DAVID MANTIK" userId="86252f8d6718c5c7" providerId="LiveId" clId="{3DF5E8F0-1BAB-4EBB-BF08-465220536A1F}" dt="2022-11-18T00:33:42.082" v="32098" actId="207"/>
          <ac:spMkLst>
            <pc:docMk/>
            <pc:sldMk cId="786847137" sldId="310"/>
            <ac:spMk id="3" creationId="{0461F041-5B26-2DBE-FD19-04A96A20E673}"/>
          </ac:spMkLst>
        </pc:spChg>
      </pc:sldChg>
      <pc:sldChg chg="add del">
        <pc:chgData name="DAVID MANTIK" userId="86252f8d6718c5c7" providerId="LiveId" clId="{3DF5E8F0-1BAB-4EBB-BF08-465220536A1F}" dt="2022-11-09T05:41:22.344" v="439" actId="47"/>
        <pc:sldMkLst>
          <pc:docMk/>
          <pc:sldMk cId="717691501" sldId="311"/>
        </pc:sldMkLst>
      </pc:sldChg>
      <pc:sldChg chg="addSp modSp add mod modNotesTx">
        <pc:chgData name="DAVID MANTIK" userId="86252f8d6718c5c7" providerId="LiveId" clId="{3DF5E8F0-1BAB-4EBB-BF08-465220536A1F}" dt="2022-11-26T17:10:33.371" v="35644" actId="20577"/>
        <pc:sldMkLst>
          <pc:docMk/>
          <pc:sldMk cId="2101912992" sldId="311"/>
        </pc:sldMkLst>
        <pc:spChg chg="mod">
          <ac:chgData name="DAVID MANTIK" userId="86252f8d6718c5c7" providerId="LiveId" clId="{3DF5E8F0-1BAB-4EBB-BF08-465220536A1F}" dt="2022-11-17T02:21:57.287" v="25008" actId="1076"/>
          <ac:spMkLst>
            <pc:docMk/>
            <pc:sldMk cId="2101912992" sldId="311"/>
            <ac:spMk id="2" creationId="{A08F5420-C6A0-13DD-972C-85340E3C64F4}"/>
          </ac:spMkLst>
        </pc:spChg>
        <pc:spChg chg="mod">
          <ac:chgData name="DAVID MANTIK" userId="86252f8d6718c5c7" providerId="LiveId" clId="{3DF5E8F0-1BAB-4EBB-BF08-465220536A1F}" dt="2022-11-16T20:44:07.515" v="22574" actId="14100"/>
          <ac:spMkLst>
            <pc:docMk/>
            <pc:sldMk cId="2101912992" sldId="311"/>
            <ac:spMk id="3" creationId="{0461F041-5B26-2DBE-FD19-04A96A20E673}"/>
          </ac:spMkLst>
        </pc:spChg>
        <pc:picChg chg="add mod">
          <ac:chgData name="DAVID MANTIK" userId="86252f8d6718c5c7" providerId="LiveId" clId="{3DF5E8F0-1BAB-4EBB-BF08-465220536A1F}" dt="2022-11-16T20:44:11.390" v="22575" actId="14100"/>
          <ac:picMkLst>
            <pc:docMk/>
            <pc:sldMk cId="2101912992" sldId="311"/>
            <ac:picMk id="5" creationId="{0AAEA229-A83C-96DD-5E81-B3E13A8A3794}"/>
          </ac:picMkLst>
        </pc:picChg>
      </pc:sldChg>
      <pc:sldChg chg="modSp add mod">
        <pc:chgData name="DAVID MANTIK" userId="86252f8d6718c5c7" providerId="LiveId" clId="{3DF5E8F0-1BAB-4EBB-BF08-465220536A1F}" dt="2022-11-25T20:38:10.082" v="34872" actId="207"/>
        <pc:sldMkLst>
          <pc:docMk/>
          <pc:sldMk cId="2043201127" sldId="312"/>
        </pc:sldMkLst>
        <pc:spChg chg="mod">
          <ac:chgData name="DAVID MANTIK" userId="86252f8d6718c5c7" providerId="LiveId" clId="{3DF5E8F0-1BAB-4EBB-BF08-465220536A1F}" dt="2022-11-16T21:18:53.750" v="23720" actId="1076"/>
          <ac:spMkLst>
            <pc:docMk/>
            <pc:sldMk cId="2043201127" sldId="312"/>
            <ac:spMk id="2" creationId="{A08F5420-C6A0-13DD-972C-85340E3C64F4}"/>
          </ac:spMkLst>
        </pc:spChg>
        <pc:spChg chg="mod">
          <ac:chgData name="DAVID MANTIK" userId="86252f8d6718c5c7" providerId="LiveId" clId="{3DF5E8F0-1BAB-4EBB-BF08-465220536A1F}" dt="2022-11-25T20:38:10.082" v="34872" actId="207"/>
          <ac:spMkLst>
            <pc:docMk/>
            <pc:sldMk cId="2043201127" sldId="312"/>
            <ac:spMk id="3" creationId="{0461F041-5B26-2DBE-FD19-04A96A20E673}"/>
          </ac:spMkLst>
        </pc:spChg>
      </pc:sldChg>
      <pc:sldChg chg="add del">
        <pc:chgData name="DAVID MANTIK" userId="86252f8d6718c5c7" providerId="LiveId" clId="{3DF5E8F0-1BAB-4EBB-BF08-465220536A1F}" dt="2022-11-09T05:41:22.344" v="439" actId="47"/>
        <pc:sldMkLst>
          <pc:docMk/>
          <pc:sldMk cId="2850853741" sldId="312"/>
        </pc:sldMkLst>
      </pc:sldChg>
      <pc:sldChg chg="delSp modSp add mod">
        <pc:chgData name="DAVID MANTIK" userId="86252f8d6718c5c7" providerId="LiveId" clId="{3DF5E8F0-1BAB-4EBB-BF08-465220536A1F}" dt="2022-11-17T18:08:03.098" v="26313" actId="120"/>
        <pc:sldMkLst>
          <pc:docMk/>
          <pc:sldMk cId="408054832" sldId="313"/>
        </pc:sldMkLst>
        <pc:spChg chg="mod">
          <ac:chgData name="DAVID MANTIK" userId="86252f8d6718c5c7" providerId="LiveId" clId="{3DF5E8F0-1BAB-4EBB-BF08-465220536A1F}" dt="2022-11-16T21:22:52.913" v="23774" actId="14100"/>
          <ac:spMkLst>
            <pc:docMk/>
            <pc:sldMk cId="408054832" sldId="313"/>
            <ac:spMk id="2" creationId="{A08F5420-C6A0-13DD-972C-85340E3C64F4}"/>
          </ac:spMkLst>
        </pc:spChg>
        <pc:spChg chg="mod">
          <ac:chgData name="DAVID MANTIK" userId="86252f8d6718c5c7" providerId="LiveId" clId="{3DF5E8F0-1BAB-4EBB-BF08-465220536A1F}" dt="2022-11-17T18:08:03.098" v="26313" actId="120"/>
          <ac:spMkLst>
            <pc:docMk/>
            <pc:sldMk cId="408054832" sldId="313"/>
            <ac:spMk id="3" creationId="{0461F041-5B26-2DBE-FD19-04A96A20E673}"/>
          </ac:spMkLst>
        </pc:spChg>
        <pc:picChg chg="del">
          <ac:chgData name="DAVID MANTIK" userId="86252f8d6718c5c7" providerId="LiveId" clId="{3DF5E8F0-1BAB-4EBB-BF08-465220536A1F}" dt="2022-11-13T19:01:16.132" v="10296" actId="478"/>
          <ac:picMkLst>
            <pc:docMk/>
            <pc:sldMk cId="408054832" sldId="313"/>
            <ac:picMk id="5" creationId="{0AAEA229-A83C-96DD-5E81-B3E13A8A3794}"/>
          </ac:picMkLst>
        </pc:picChg>
      </pc:sldChg>
      <pc:sldChg chg="add del">
        <pc:chgData name="DAVID MANTIK" userId="86252f8d6718c5c7" providerId="LiveId" clId="{3DF5E8F0-1BAB-4EBB-BF08-465220536A1F}" dt="2022-11-09T05:41:22.344" v="439" actId="47"/>
        <pc:sldMkLst>
          <pc:docMk/>
          <pc:sldMk cId="2653691552" sldId="313"/>
        </pc:sldMkLst>
      </pc:sldChg>
      <pc:sldChg chg="add del">
        <pc:chgData name="DAVID MANTIK" userId="86252f8d6718c5c7" providerId="LiveId" clId="{3DF5E8F0-1BAB-4EBB-BF08-465220536A1F}" dt="2022-11-09T05:41:22.344" v="439" actId="47"/>
        <pc:sldMkLst>
          <pc:docMk/>
          <pc:sldMk cId="2770293020" sldId="314"/>
        </pc:sldMkLst>
      </pc:sldChg>
      <pc:sldChg chg="addSp delSp modSp add mod modNotesTx">
        <pc:chgData name="DAVID MANTIK" userId="86252f8d6718c5c7" providerId="LiveId" clId="{3DF5E8F0-1BAB-4EBB-BF08-465220536A1F}" dt="2022-11-26T17:11:08.286" v="35658" actId="20577"/>
        <pc:sldMkLst>
          <pc:docMk/>
          <pc:sldMk cId="2812566143" sldId="314"/>
        </pc:sldMkLst>
        <pc:spChg chg="mod">
          <ac:chgData name="DAVID MANTIK" userId="86252f8d6718c5c7" providerId="LiveId" clId="{3DF5E8F0-1BAB-4EBB-BF08-465220536A1F}" dt="2022-11-16T21:23:09.561" v="23777" actId="14100"/>
          <ac:spMkLst>
            <pc:docMk/>
            <pc:sldMk cId="2812566143" sldId="314"/>
            <ac:spMk id="2" creationId="{A08F5420-C6A0-13DD-972C-85340E3C64F4}"/>
          </ac:spMkLst>
        </pc:spChg>
        <pc:spChg chg="mod">
          <ac:chgData name="DAVID MANTIK" userId="86252f8d6718c5c7" providerId="LiveId" clId="{3DF5E8F0-1BAB-4EBB-BF08-465220536A1F}" dt="2022-11-16T00:28:55.350" v="18408" actId="207"/>
          <ac:spMkLst>
            <pc:docMk/>
            <pc:sldMk cId="2812566143" sldId="314"/>
            <ac:spMk id="3" creationId="{0461F041-5B26-2DBE-FD19-04A96A20E673}"/>
          </ac:spMkLst>
        </pc:spChg>
        <pc:spChg chg="add del mod">
          <ac:chgData name="DAVID MANTIK" userId="86252f8d6718c5c7" providerId="LiveId" clId="{3DF5E8F0-1BAB-4EBB-BF08-465220536A1F}" dt="2022-11-15T04:21:13.759" v="15529" actId="478"/>
          <ac:spMkLst>
            <pc:docMk/>
            <pc:sldMk cId="2812566143" sldId="314"/>
            <ac:spMk id="5" creationId="{729656DD-4B7F-B8B2-A8AC-64F62F2039CD}"/>
          </ac:spMkLst>
        </pc:spChg>
        <pc:picChg chg="add del mod">
          <ac:chgData name="DAVID MANTIK" userId="86252f8d6718c5c7" providerId="LiveId" clId="{3DF5E8F0-1BAB-4EBB-BF08-465220536A1F}" dt="2022-11-15T04:21:10.966" v="15528" actId="478"/>
          <ac:picMkLst>
            <pc:docMk/>
            <pc:sldMk cId="2812566143" sldId="314"/>
            <ac:picMk id="4" creationId="{79E31328-68E4-923F-859C-5338F085DB3A}"/>
          </ac:picMkLst>
        </pc:picChg>
        <pc:picChg chg="add del mod">
          <ac:chgData name="DAVID MANTIK" userId="86252f8d6718c5c7" providerId="LiveId" clId="{3DF5E8F0-1BAB-4EBB-BF08-465220536A1F}" dt="2022-11-15T04:20:31.335" v="15520" actId="22"/>
          <ac:picMkLst>
            <pc:docMk/>
            <pc:sldMk cId="2812566143" sldId="314"/>
            <ac:picMk id="7" creationId="{5426247A-A062-743A-5F91-30248CB857F8}"/>
          </ac:picMkLst>
        </pc:picChg>
        <pc:picChg chg="add mod">
          <ac:chgData name="DAVID MANTIK" userId="86252f8d6718c5c7" providerId="LiveId" clId="{3DF5E8F0-1BAB-4EBB-BF08-465220536A1F}" dt="2022-11-16T19:44:35.619" v="21386" actId="1582"/>
          <ac:picMkLst>
            <pc:docMk/>
            <pc:sldMk cId="2812566143" sldId="314"/>
            <ac:picMk id="9" creationId="{F302B299-4B3A-E160-CEDE-9E62E5831847}"/>
          </ac:picMkLst>
        </pc:picChg>
      </pc:sldChg>
      <pc:sldChg chg="add del">
        <pc:chgData name="DAVID MANTIK" userId="86252f8d6718c5c7" providerId="LiveId" clId="{3DF5E8F0-1BAB-4EBB-BF08-465220536A1F}" dt="2022-11-09T05:41:22.344" v="439" actId="47"/>
        <pc:sldMkLst>
          <pc:docMk/>
          <pc:sldMk cId="757192427" sldId="315"/>
        </pc:sldMkLst>
      </pc:sldChg>
      <pc:sldChg chg="addSp modSp add mod">
        <pc:chgData name="DAVID MANTIK" userId="86252f8d6718c5c7" providerId="LiveId" clId="{3DF5E8F0-1BAB-4EBB-BF08-465220536A1F}" dt="2022-11-18T03:37:34.544" v="33474" actId="1582"/>
        <pc:sldMkLst>
          <pc:docMk/>
          <pc:sldMk cId="3610851856" sldId="315"/>
        </pc:sldMkLst>
        <pc:spChg chg="mod">
          <ac:chgData name="DAVID MANTIK" userId="86252f8d6718c5c7" providerId="LiveId" clId="{3DF5E8F0-1BAB-4EBB-BF08-465220536A1F}" dt="2022-11-16T21:23:51.403" v="23785" actId="1076"/>
          <ac:spMkLst>
            <pc:docMk/>
            <pc:sldMk cId="3610851856" sldId="315"/>
            <ac:spMk id="2" creationId="{A08F5420-C6A0-13DD-972C-85340E3C64F4}"/>
          </ac:spMkLst>
        </pc:spChg>
        <pc:spChg chg="mod">
          <ac:chgData name="DAVID MANTIK" userId="86252f8d6718c5c7" providerId="LiveId" clId="{3DF5E8F0-1BAB-4EBB-BF08-465220536A1F}" dt="2022-11-16T01:18:35.023" v="19117" actId="207"/>
          <ac:spMkLst>
            <pc:docMk/>
            <pc:sldMk cId="3610851856" sldId="315"/>
            <ac:spMk id="3" creationId="{0461F041-5B26-2DBE-FD19-04A96A20E673}"/>
          </ac:spMkLst>
        </pc:spChg>
        <pc:picChg chg="add mod">
          <ac:chgData name="DAVID MANTIK" userId="86252f8d6718c5c7" providerId="LiveId" clId="{3DF5E8F0-1BAB-4EBB-BF08-465220536A1F}" dt="2022-11-18T03:37:34.544" v="33474" actId="1582"/>
          <ac:picMkLst>
            <pc:docMk/>
            <pc:sldMk cId="3610851856" sldId="315"/>
            <ac:picMk id="5" creationId="{A22F844D-7D1A-8430-DDEE-0C84C75C60B1}"/>
          </ac:picMkLst>
        </pc:picChg>
      </pc:sldChg>
      <pc:sldChg chg="addSp delSp modSp add mod ord modNotesTx">
        <pc:chgData name="DAVID MANTIK" userId="86252f8d6718c5c7" providerId="LiveId" clId="{3DF5E8F0-1BAB-4EBB-BF08-465220536A1F}" dt="2022-11-23T06:53:22.904" v="34001" actId="20577"/>
        <pc:sldMkLst>
          <pc:docMk/>
          <pc:sldMk cId="386359290" sldId="316"/>
        </pc:sldMkLst>
        <pc:spChg chg="mod">
          <ac:chgData name="DAVID MANTIK" userId="86252f8d6718c5c7" providerId="LiveId" clId="{3DF5E8F0-1BAB-4EBB-BF08-465220536A1F}" dt="2022-11-16T21:21:38.683" v="23763" actId="14100"/>
          <ac:spMkLst>
            <pc:docMk/>
            <pc:sldMk cId="386359290" sldId="316"/>
            <ac:spMk id="2" creationId="{A08F5420-C6A0-13DD-972C-85340E3C64F4}"/>
          </ac:spMkLst>
        </pc:spChg>
        <pc:spChg chg="mod">
          <ac:chgData name="DAVID MANTIK" userId="86252f8d6718c5c7" providerId="LiveId" clId="{3DF5E8F0-1BAB-4EBB-BF08-465220536A1F}" dt="2022-11-23T06:53:22.904" v="34001" actId="20577"/>
          <ac:spMkLst>
            <pc:docMk/>
            <pc:sldMk cId="386359290" sldId="316"/>
            <ac:spMk id="3" creationId="{0461F041-5B26-2DBE-FD19-04A96A20E673}"/>
          </ac:spMkLst>
        </pc:spChg>
        <pc:picChg chg="del">
          <ac:chgData name="DAVID MANTIK" userId="86252f8d6718c5c7" providerId="LiveId" clId="{3DF5E8F0-1BAB-4EBB-BF08-465220536A1F}" dt="2022-11-13T19:21:40.717" v="10829" actId="478"/>
          <ac:picMkLst>
            <pc:docMk/>
            <pc:sldMk cId="386359290" sldId="316"/>
            <ac:picMk id="4" creationId="{79E31328-68E4-923F-859C-5338F085DB3A}"/>
          </ac:picMkLst>
        </pc:picChg>
        <pc:picChg chg="add mod">
          <ac:chgData name="DAVID MANTIK" userId="86252f8d6718c5c7" providerId="LiveId" clId="{3DF5E8F0-1BAB-4EBB-BF08-465220536A1F}" dt="2022-11-18T03:36:44.868" v="33470" actId="1582"/>
          <ac:picMkLst>
            <pc:docMk/>
            <pc:sldMk cId="386359290" sldId="316"/>
            <ac:picMk id="6" creationId="{2630E023-C8EE-63D2-3960-2CE2A75B4DA6}"/>
          </ac:picMkLst>
        </pc:picChg>
      </pc:sldChg>
      <pc:sldChg chg="add del">
        <pc:chgData name="DAVID MANTIK" userId="86252f8d6718c5c7" providerId="LiveId" clId="{3DF5E8F0-1BAB-4EBB-BF08-465220536A1F}" dt="2022-11-09T05:41:22.344" v="439" actId="47"/>
        <pc:sldMkLst>
          <pc:docMk/>
          <pc:sldMk cId="1582072395" sldId="316"/>
        </pc:sldMkLst>
      </pc:sldChg>
      <pc:sldChg chg="add del">
        <pc:chgData name="DAVID MANTIK" userId="86252f8d6718c5c7" providerId="LiveId" clId="{3DF5E8F0-1BAB-4EBB-BF08-465220536A1F}" dt="2022-11-09T05:41:22.344" v="439" actId="47"/>
        <pc:sldMkLst>
          <pc:docMk/>
          <pc:sldMk cId="979069831" sldId="317"/>
        </pc:sldMkLst>
      </pc:sldChg>
      <pc:sldChg chg="addSp delSp modSp add mod modNotesTx">
        <pc:chgData name="DAVID MANTIK" userId="86252f8d6718c5c7" providerId="LiveId" clId="{3DF5E8F0-1BAB-4EBB-BF08-465220536A1F}" dt="2022-11-16T21:23:25.940" v="23780" actId="1076"/>
        <pc:sldMkLst>
          <pc:docMk/>
          <pc:sldMk cId="2736936315" sldId="317"/>
        </pc:sldMkLst>
        <pc:spChg chg="mod">
          <ac:chgData name="DAVID MANTIK" userId="86252f8d6718c5c7" providerId="LiveId" clId="{3DF5E8F0-1BAB-4EBB-BF08-465220536A1F}" dt="2022-11-16T21:23:25.940" v="23780" actId="1076"/>
          <ac:spMkLst>
            <pc:docMk/>
            <pc:sldMk cId="2736936315" sldId="317"/>
            <ac:spMk id="2" creationId="{A08F5420-C6A0-13DD-972C-85340E3C64F4}"/>
          </ac:spMkLst>
        </pc:spChg>
        <pc:spChg chg="add del mod">
          <ac:chgData name="DAVID MANTIK" userId="86252f8d6718c5c7" providerId="LiveId" clId="{3DF5E8F0-1BAB-4EBB-BF08-465220536A1F}" dt="2022-11-16T00:29:03.550" v="18409" actId="207"/>
          <ac:spMkLst>
            <pc:docMk/>
            <pc:sldMk cId="2736936315" sldId="317"/>
            <ac:spMk id="3" creationId="{0461F041-5B26-2DBE-FD19-04A96A20E673}"/>
          </ac:spMkLst>
        </pc:spChg>
        <pc:spChg chg="add del mod">
          <ac:chgData name="DAVID MANTIK" userId="86252f8d6718c5c7" providerId="LiveId" clId="{3DF5E8F0-1BAB-4EBB-BF08-465220536A1F}" dt="2022-11-13T19:23:55.573" v="10893" actId="478"/>
          <ac:spMkLst>
            <pc:docMk/>
            <pc:sldMk cId="2736936315" sldId="317"/>
            <ac:spMk id="7" creationId="{67C07C53-F9E1-A4DF-9D2D-A462A8E67315}"/>
          </ac:spMkLst>
        </pc:spChg>
        <pc:picChg chg="add mod">
          <ac:chgData name="DAVID MANTIK" userId="86252f8d6718c5c7" providerId="LiveId" clId="{3DF5E8F0-1BAB-4EBB-BF08-465220536A1F}" dt="2022-11-16T00:04:11.737" v="17979" actId="1037"/>
          <ac:picMkLst>
            <pc:docMk/>
            <pc:sldMk cId="2736936315" sldId="317"/>
            <ac:picMk id="4" creationId="{515D842E-C70E-5E54-81D4-D3E09F4E8FA6}"/>
          </ac:picMkLst>
        </pc:picChg>
        <pc:picChg chg="del">
          <ac:chgData name="DAVID MANTIK" userId="86252f8d6718c5c7" providerId="LiveId" clId="{3DF5E8F0-1BAB-4EBB-BF08-465220536A1F}" dt="2022-11-13T19:23:40.700" v="10889" actId="478"/>
          <ac:picMkLst>
            <pc:docMk/>
            <pc:sldMk cId="2736936315" sldId="317"/>
            <ac:picMk id="6" creationId="{2630E023-C8EE-63D2-3960-2CE2A75B4DA6}"/>
          </ac:picMkLst>
        </pc:picChg>
      </pc:sldChg>
      <pc:sldChg chg="addSp delSp modSp add mod modNotesTx">
        <pc:chgData name="DAVID MANTIK" userId="86252f8d6718c5c7" providerId="LiveId" clId="{3DF5E8F0-1BAB-4EBB-BF08-465220536A1F}" dt="2022-11-18T03:37:22.042" v="33472" actId="1582"/>
        <pc:sldMkLst>
          <pc:docMk/>
          <pc:sldMk cId="998873755" sldId="318"/>
        </pc:sldMkLst>
        <pc:spChg chg="mod">
          <ac:chgData name="DAVID MANTIK" userId="86252f8d6718c5c7" providerId="LiveId" clId="{3DF5E8F0-1BAB-4EBB-BF08-465220536A1F}" dt="2022-11-16T21:23:37.058" v="23782" actId="14100"/>
          <ac:spMkLst>
            <pc:docMk/>
            <pc:sldMk cId="998873755" sldId="318"/>
            <ac:spMk id="2" creationId="{A08F5420-C6A0-13DD-972C-85340E3C64F4}"/>
          </ac:spMkLst>
        </pc:spChg>
        <pc:spChg chg="mod">
          <ac:chgData name="DAVID MANTIK" userId="86252f8d6718c5c7" providerId="LiveId" clId="{3DF5E8F0-1BAB-4EBB-BF08-465220536A1F}" dt="2022-11-16T00:29:16.891" v="18410" actId="207"/>
          <ac:spMkLst>
            <pc:docMk/>
            <pc:sldMk cId="998873755" sldId="318"/>
            <ac:spMk id="3" creationId="{0461F041-5B26-2DBE-FD19-04A96A20E673}"/>
          </ac:spMkLst>
        </pc:spChg>
        <pc:picChg chg="add mod">
          <ac:chgData name="DAVID MANTIK" userId="86252f8d6718c5c7" providerId="LiveId" clId="{3DF5E8F0-1BAB-4EBB-BF08-465220536A1F}" dt="2022-11-16T00:53:55.854" v="18799" actId="571"/>
          <ac:picMkLst>
            <pc:docMk/>
            <pc:sldMk cId="998873755" sldId="318"/>
            <ac:picMk id="4" creationId="{1075382A-77F1-E08F-C0D3-9AA354D45E64}"/>
          </ac:picMkLst>
        </pc:picChg>
        <pc:picChg chg="del">
          <ac:chgData name="DAVID MANTIK" userId="86252f8d6718c5c7" providerId="LiveId" clId="{3DF5E8F0-1BAB-4EBB-BF08-465220536A1F}" dt="2022-11-13T19:25:55.454" v="10948" actId="478"/>
          <ac:picMkLst>
            <pc:docMk/>
            <pc:sldMk cId="998873755" sldId="318"/>
            <ac:picMk id="4" creationId="{515D842E-C70E-5E54-81D4-D3E09F4E8FA6}"/>
          </ac:picMkLst>
        </pc:picChg>
        <pc:picChg chg="add del mod">
          <ac:chgData name="DAVID MANTIK" userId="86252f8d6718c5c7" providerId="LiveId" clId="{3DF5E8F0-1BAB-4EBB-BF08-465220536A1F}" dt="2022-11-13T19:29:15.094" v="11035" actId="478"/>
          <ac:picMkLst>
            <pc:docMk/>
            <pc:sldMk cId="998873755" sldId="318"/>
            <ac:picMk id="6" creationId="{98D5E1C7-4B4B-6A27-76DB-2033F0A6CBD2}"/>
          </ac:picMkLst>
        </pc:picChg>
        <pc:picChg chg="add mod">
          <ac:chgData name="DAVID MANTIK" userId="86252f8d6718c5c7" providerId="LiveId" clId="{3DF5E8F0-1BAB-4EBB-BF08-465220536A1F}" dt="2022-11-18T03:37:22.042" v="33472" actId="1582"/>
          <ac:picMkLst>
            <pc:docMk/>
            <pc:sldMk cId="998873755" sldId="318"/>
            <ac:picMk id="8" creationId="{3078E0C5-CAB6-853A-967D-676428E42CFB}"/>
          </ac:picMkLst>
        </pc:picChg>
      </pc:sldChg>
      <pc:sldChg chg="add del">
        <pc:chgData name="DAVID MANTIK" userId="86252f8d6718c5c7" providerId="LiveId" clId="{3DF5E8F0-1BAB-4EBB-BF08-465220536A1F}" dt="2022-11-09T05:41:22.344" v="439" actId="47"/>
        <pc:sldMkLst>
          <pc:docMk/>
          <pc:sldMk cId="4250009231" sldId="318"/>
        </pc:sldMkLst>
      </pc:sldChg>
      <pc:sldChg chg="modSp add mod">
        <pc:chgData name="DAVID MANTIK" userId="86252f8d6718c5c7" providerId="LiveId" clId="{3DF5E8F0-1BAB-4EBB-BF08-465220536A1F}" dt="2022-11-17T18:08:28.554" v="26314" actId="20577"/>
        <pc:sldMkLst>
          <pc:docMk/>
          <pc:sldMk cId="1257017624" sldId="319"/>
        </pc:sldMkLst>
        <pc:spChg chg="mod">
          <ac:chgData name="DAVID MANTIK" userId="86252f8d6718c5c7" providerId="LiveId" clId="{3DF5E8F0-1BAB-4EBB-BF08-465220536A1F}" dt="2022-11-16T00:54:27.314" v="18805"/>
          <ac:spMkLst>
            <pc:docMk/>
            <pc:sldMk cId="1257017624" sldId="319"/>
            <ac:spMk id="2" creationId="{A08F5420-C6A0-13DD-972C-85340E3C64F4}"/>
          </ac:spMkLst>
        </pc:spChg>
        <pc:spChg chg="mod">
          <ac:chgData name="DAVID MANTIK" userId="86252f8d6718c5c7" providerId="LiveId" clId="{3DF5E8F0-1BAB-4EBB-BF08-465220536A1F}" dt="2022-11-17T18:08:28.554" v="26314" actId="20577"/>
          <ac:spMkLst>
            <pc:docMk/>
            <pc:sldMk cId="1257017624" sldId="319"/>
            <ac:spMk id="3" creationId="{0461F041-5B26-2DBE-FD19-04A96A20E673}"/>
          </ac:spMkLst>
        </pc:spChg>
      </pc:sldChg>
      <pc:sldChg chg="add del">
        <pc:chgData name="DAVID MANTIK" userId="86252f8d6718c5c7" providerId="LiveId" clId="{3DF5E8F0-1BAB-4EBB-BF08-465220536A1F}" dt="2022-11-09T05:41:22.344" v="439" actId="47"/>
        <pc:sldMkLst>
          <pc:docMk/>
          <pc:sldMk cId="1665551297" sldId="319"/>
        </pc:sldMkLst>
      </pc:sldChg>
      <pc:sldChg chg="add del">
        <pc:chgData name="DAVID MANTIK" userId="86252f8d6718c5c7" providerId="LiveId" clId="{3DF5E8F0-1BAB-4EBB-BF08-465220536A1F}" dt="2022-11-09T05:41:22.344" v="439" actId="47"/>
        <pc:sldMkLst>
          <pc:docMk/>
          <pc:sldMk cId="74413" sldId="320"/>
        </pc:sldMkLst>
      </pc:sldChg>
      <pc:sldChg chg="addSp delSp modSp add mod">
        <pc:chgData name="DAVID MANTIK" userId="86252f8d6718c5c7" providerId="LiveId" clId="{3DF5E8F0-1BAB-4EBB-BF08-465220536A1F}" dt="2022-11-18T03:37:46.203" v="33476" actId="1582"/>
        <pc:sldMkLst>
          <pc:docMk/>
          <pc:sldMk cId="2771991393" sldId="320"/>
        </pc:sldMkLst>
        <pc:spChg chg="mod">
          <ac:chgData name="DAVID MANTIK" userId="86252f8d6718c5c7" providerId="LiveId" clId="{3DF5E8F0-1BAB-4EBB-BF08-465220536A1F}" dt="2022-11-16T21:24:09.826" v="23788" actId="1076"/>
          <ac:spMkLst>
            <pc:docMk/>
            <pc:sldMk cId="2771991393" sldId="320"/>
            <ac:spMk id="2" creationId="{A08F5420-C6A0-13DD-972C-85340E3C64F4}"/>
          </ac:spMkLst>
        </pc:spChg>
        <pc:spChg chg="mod">
          <ac:chgData name="DAVID MANTIK" userId="86252f8d6718c5c7" providerId="LiveId" clId="{3DF5E8F0-1BAB-4EBB-BF08-465220536A1F}" dt="2022-11-16T00:28:45.643" v="18407" actId="207"/>
          <ac:spMkLst>
            <pc:docMk/>
            <pc:sldMk cId="2771991393" sldId="320"/>
            <ac:spMk id="3" creationId="{0461F041-5B26-2DBE-FD19-04A96A20E673}"/>
          </ac:spMkLst>
        </pc:spChg>
        <pc:picChg chg="del">
          <ac:chgData name="DAVID MANTIK" userId="86252f8d6718c5c7" providerId="LiveId" clId="{3DF5E8F0-1BAB-4EBB-BF08-465220536A1F}" dt="2022-11-13T19:34:05.058" v="11061" actId="478"/>
          <ac:picMkLst>
            <pc:docMk/>
            <pc:sldMk cId="2771991393" sldId="320"/>
            <ac:picMk id="5" creationId="{A22F844D-7D1A-8430-DDEE-0C84C75C60B1}"/>
          </ac:picMkLst>
        </pc:picChg>
        <pc:picChg chg="add mod">
          <ac:chgData name="DAVID MANTIK" userId="86252f8d6718c5c7" providerId="LiveId" clId="{3DF5E8F0-1BAB-4EBB-BF08-465220536A1F}" dt="2022-11-18T03:37:46.203" v="33476" actId="1582"/>
          <ac:picMkLst>
            <pc:docMk/>
            <pc:sldMk cId="2771991393" sldId="320"/>
            <ac:picMk id="6" creationId="{428048FD-A22D-D0EC-1F2A-CF1173326455}"/>
          </ac:picMkLst>
        </pc:picChg>
      </pc:sldChg>
      <pc:sldChg chg="addSp delSp modSp add mod modNotesTx">
        <pc:chgData name="DAVID MANTIK" userId="86252f8d6718c5c7" providerId="LiveId" clId="{3DF5E8F0-1BAB-4EBB-BF08-465220536A1F}" dt="2022-11-26T17:11:31.425" v="35669" actId="20577"/>
        <pc:sldMkLst>
          <pc:docMk/>
          <pc:sldMk cId="763881316" sldId="321"/>
        </pc:sldMkLst>
        <pc:spChg chg="mod">
          <ac:chgData name="DAVID MANTIK" userId="86252f8d6718c5c7" providerId="LiveId" clId="{3DF5E8F0-1BAB-4EBB-BF08-465220536A1F}" dt="2022-11-13T19:45:10.563" v="11138" actId="1076"/>
          <ac:spMkLst>
            <pc:docMk/>
            <pc:sldMk cId="763881316" sldId="321"/>
            <ac:spMk id="2" creationId="{A08F5420-C6A0-13DD-972C-85340E3C64F4}"/>
          </ac:spMkLst>
        </pc:spChg>
        <pc:spChg chg="mod">
          <ac:chgData name="DAVID MANTIK" userId="86252f8d6718c5c7" providerId="LiveId" clId="{3DF5E8F0-1BAB-4EBB-BF08-465220536A1F}" dt="2022-11-16T00:54:20.222" v="18804" actId="1076"/>
          <ac:spMkLst>
            <pc:docMk/>
            <pc:sldMk cId="763881316" sldId="321"/>
            <ac:spMk id="3" creationId="{0461F041-5B26-2DBE-FD19-04A96A20E673}"/>
          </ac:spMkLst>
        </pc:spChg>
        <pc:picChg chg="add mod">
          <ac:chgData name="DAVID MANTIK" userId="86252f8d6718c5c7" providerId="LiveId" clId="{3DF5E8F0-1BAB-4EBB-BF08-465220536A1F}" dt="2022-11-18T03:37:58.942" v="33478" actId="1582"/>
          <ac:picMkLst>
            <pc:docMk/>
            <pc:sldMk cId="763881316" sldId="321"/>
            <ac:picMk id="5" creationId="{D50F5624-A50F-566F-354B-D907691C005E}"/>
          </ac:picMkLst>
        </pc:picChg>
        <pc:picChg chg="del">
          <ac:chgData name="DAVID MANTIK" userId="86252f8d6718c5c7" providerId="LiveId" clId="{3DF5E8F0-1BAB-4EBB-BF08-465220536A1F}" dt="2022-11-13T19:37:34.270" v="11069" actId="478"/>
          <ac:picMkLst>
            <pc:docMk/>
            <pc:sldMk cId="763881316" sldId="321"/>
            <ac:picMk id="6" creationId="{428048FD-A22D-D0EC-1F2A-CF1173326455}"/>
          </ac:picMkLst>
        </pc:picChg>
      </pc:sldChg>
      <pc:sldChg chg="modSp add del mod">
        <pc:chgData name="DAVID MANTIK" userId="86252f8d6718c5c7" providerId="LiveId" clId="{3DF5E8F0-1BAB-4EBB-BF08-465220536A1F}" dt="2022-11-09T05:41:22.344" v="439" actId="47"/>
        <pc:sldMkLst>
          <pc:docMk/>
          <pc:sldMk cId="3240834826" sldId="321"/>
        </pc:sldMkLst>
        <pc:spChg chg="mod">
          <ac:chgData name="DAVID MANTIK" userId="86252f8d6718c5c7" providerId="LiveId" clId="{3DF5E8F0-1BAB-4EBB-BF08-465220536A1F}" dt="2022-11-09T05:39:19.140" v="402" actId="27636"/>
          <ac:spMkLst>
            <pc:docMk/>
            <pc:sldMk cId="3240834826" sldId="321"/>
            <ac:spMk id="2" creationId="{6547465A-D4EF-1527-4467-BC1D9E365A89}"/>
          </ac:spMkLst>
        </pc:spChg>
      </pc:sldChg>
      <pc:sldChg chg="modSp new mod setBg">
        <pc:chgData name="DAVID MANTIK" userId="86252f8d6718c5c7" providerId="LiveId" clId="{3DF5E8F0-1BAB-4EBB-BF08-465220536A1F}" dt="2022-11-17T02:37:11.914" v="25181" actId="14100"/>
        <pc:sldMkLst>
          <pc:docMk/>
          <pc:sldMk cId="124966010" sldId="322"/>
        </pc:sldMkLst>
        <pc:spChg chg="mod">
          <ac:chgData name="DAVID MANTIK" userId="86252f8d6718c5c7" providerId="LiveId" clId="{3DF5E8F0-1BAB-4EBB-BF08-465220536A1F}" dt="2022-11-16T21:52:52.225" v="24017" actId="14100"/>
          <ac:spMkLst>
            <pc:docMk/>
            <pc:sldMk cId="124966010" sldId="322"/>
            <ac:spMk id="2" creationId="{A3161ABE-417B-A1D9-C146-374C0EDAD8E9}"/>
          </ac:spMkLst>
        </pc:spChg>
        <pc:spChg chg="mod">
          <ac:chgData name="DAVID MANTIK" userId="86252f8d6718c5c7" providerId="LiveId" clId="{3DF5E8F0-1BAB-4EBB-BF08-465220536A1F}" dt="2022-11-17T02:37:11.914" v="25181" actId="14100"/>
          <ac:spMkLst>
            <pc:docMk/>
            <pc:sldMk cId="124966010" sldId="322"/>
            <ac:spMk id="3" creationId="{2A92F2EF-B641-9AD8-629C-7C223713C871}"/>
          </ac:spMkLst>
        </pc:spChg>
      </pc:sldChg>
      <pc:sldChg chg="add del">
        <pc:chgData name="DAVID MANTIK" userId="86252f8d6718c5c7" providerId="LiveId" clId="{3DF5E8F0-1BAB-4EBB-BF08-465220536A1F}" dt="2022-11-09T05:41:22.344" v="439" actId="47"/>
        <pc:sldMkLst>
          <pc:docMk/>
          <pc:sldMk cId="4075540117" sldId="322"/>
        </pc:sldMkLst>
      </pc:sldChg>
      <pc:sldChg chg="add del">
        <pc:chgData name="DAVID MANTIK" userId="86252f8d6718c5c7" providerId="LiveId" clId="{3DF5E8F0-1BAB-4EBB-BF08-465220536A1F}" dt="2022-11-09T05:41:22.344" v="439" actId="47"/>
        <pc:sldMkLst>
          <pc:docMk/>
          <pc:sldMk cId="1571878194" sldId="323"/>
        </pc:sldMkLst>
      </pc:sldChg>
      <pc:sldChg chg="modSp add mod modNotesTx">
        <pc:chgData name="DAVID MANTIK" userId="86252f8d6718c5c7" providerId="LiveId" clId="{3DF5E8F0-1BAB-4EBB-BF08-465220536A1F}" dt="2022-11-26T17:12:01.750" v="35682" actId="20577"/>
        <pc:sldMkLst>
          <pc:docMk/>
          <pc:sldMk cId="4160762578" sldId="323"/>
        </pc:sldMkLst>
        <pc:spChg chg="mod">
          <ac:chgData name="DAVID MANTIK" userId="86252f8d6718c5c7" providerId="LiveId" clId="{3DF5E8F0-1BAB-4EBB-BF08-465220536A1F}" dt="2022-11-16T21:24:28.284" v="23791" actId="1076"/>
          <ac:spMkLst>
            <pc:docMk/>
            <pc:sldMk cId="4160762578" sldId="323"/>
            <ac:spMk id="2" creationId="{A08F5420-C6A0-13DD-972C-85340E3C64F4}"/>
          </ac:spMkLst>
        </pc:spChg>
        <pc:spChg chg="mod">
          <ac:chgData name="DAVID MANTIK" userId="86252f8d6718c5c7" providerId="LiveId" clId="{3DF5E8F0-1BAB-4EBB-BF08-465220536A1F}" dt="2022-11-17T01:55:37.411" v="24611" actId="20577"/>
          <ac:spMkLst>
            <pc:docMk/>
            <pc:sldMk cId="4160762578" sldId="323"/>
            <ac:spMk id="3" creationId="{0461F041-5B26-2DBE-FD19-04A96A20E673}"/>
          </ac:spMkLst>
        </pc:spChg>
      </pc:sldChg>
      <pc:sldChg chg="addSp delSp modSp new mod setBg">
        <pc:chgData name="DAVID MANTIK" userId="86252f8d6718c5c7" providerId="LiveId" clId="{3DF5E8F0-1BAB-4EBB-BF08-465220536A1F}" dt="2022-11-16T01:40:52.321" v="19278" actId="207"/>
        <pc:sldMkLst>
          <pc:docMk/>
          <pc:sldMk cId="1987946471" sldId="324"/>
        </pc:sldMkLst>
        <pc:spChg chg="mod">
          <ac:chgData name="DAVID MANTIK" userId="86252f8d6718c5c7" providerId="LiveId" clId="{3DF5E8F0-1BAB-4EBB-BF08-465220536A1F}" dt="2022-11-16T01:40:52.321" v="19278" actId="207"/>
          <ac:spMkLst>
            <pc:docMk/>
            <pc:sldMk cId="1987946471" sldId="324"/>
            <ac:spMk id="2" creationId="{F24460FE-BE51-7BF2-639C-BAEC17F417C9}"/>
          </ac:spMkLst>
        </pc:spChg>
        <pc:spChg chg="del">
          <ac:chgData name="DAVID MANTIK" userId="86252f8d6718c5c7" providerId="LiveId" clId="{3DF5E8F0-1BAB-4EBB-BF08-465220536A1F}" dt="2022-11-13T20:15:02.428" v="11706" actId="22"/>
          <ac:spMkLst>
            <pc:docMk/>
            <pc:sldMk cId="1987946471" sldId="324"/>
            <ac:spMk id="3" creationId="{E3F19AE4-3D7E-72F8-EC87-505B9C3D3E55}"/>
          </ac:spMkLst>
        </pc:spChg>
        <pc:picChg chg="add mod ord">
          <ac:chgData name="DAVID MANTIK" userId="86252f8d6718c5c7" providerId="LiveId" clId="{3DF5E8F0-1BAB-4EBB-BF08-465220536A1F}" dt="2022-11-13T20:20:53.145" v="11758" actId="14100"/>
          <ac:picMkLst>
            <pc:docMk/>
            <pc:sldMk cId="1987946471" sldId="324"/>
            <ac:picMk id="5" creationId="{61AF3B5F-248D-D37E-D4D2-1A32775EEA7B}"/>
          </ac:picMkLst>
        </pc:picChg>
        <pc:picChg chg="add del mod">
          <ac:chgData name="DAVID MANTIK" userId="86252f8d6718c5c7" providerId="LiveId" clId="{3DF5E8F0-1BAB-4EBB-BF08-465220536A1F}" dt="2022-11-13T20:19:13.032" v="11734" actId="478"/>
          <ac:picMkLst>
            <pc:docMk/>
            <pc:sldMk cId="1987946471" sldId="324"/>
            <ac:picMk id="7" creationId="{FCAF9BA7-C8D5-CD92-CD7B-56891E4FFEB8}"/>
          </ac:picMkLst>
        </pc:picChg>
        <pc:picChg chg="add mod">
          <ac:chgData name="DAVID MANTIK" userId="86252f8d6718c5c7" providerId="LiveId" clId="{3DF5E8F0-1BAB-4EBB-BF08-465220536A1F}" dt="2022-11-13T20:20:37.750" v="11755" actId="14100"/>
          <ac:picMkLst>
            <pc:docMk/>
            <pc:sldMk cId="1987946471" sldId="324"/>
            <ac:picMk id="9" creationId="{E5596A8A-663F-CBED-D930-80ABBB7CD6B3}"/>
          </ac:picMkLst>
        </pc:picChg>
      </pc:sldChg>
      <pc:sldChg chg="add del">
        <pc:chgData name="DAVID MANTIK" userId="86252f8d6718c5c7" providerId="LiveId" clId="{3DF5E8F0-1BAB-4EBB-BF08-465220536A1F}" dt="2022-11-09T05:41:22.344" v="439" actId="47"/>
        <pc:sldMkLst>
          <pc:docMk/>
          <pc:sldMk cId="3750768770" sldId="324"/>
        </pc:sldMkLst>
      </pc:sldChg>
      <pc:sldChg chg="add del">
        <pc:chgData name="DAVID MANTIK" userId="86252f8d6718c5c7" providerId="LiveId" clId="{3DF5E8F0-1BAB-4EBB-BF08-465220536A1F}" dt="2022-11-09T05:41:22.344" v="439" actId="47"/>
        <pc:sldMkLst>
          <pc:docMk/>
          <pc:sldMk cId="1269142883" sldId="325"/>
        </pc:sldMkLst>
      </pc:sldChg>
      <pc:sldChg chg="modSp add mod">
        <pc:chgData name="DAVID MANTIK" userId="86252f8d6718c5c7" providerId="LiveId" clId="{3DF5E8F0-1BAB-4EBB-BF08-465220536A1F}" dt="2022-11-17T23:58:50.061" v="31314" actId="14100"/>
        <pc:sldMkLst>
          <pc:docMk/>
          <pc:sldMk cId="4078979136" sldId="325"/>
        </pc:sldMkLst>
        <pc:spChg chg="mod">
          <ac:chgData name="DAVID MANTIK" userId="86252f8d6718c5c7" providerId="LiveId" clId="{3DF5E8F0-1BAB-4EBB-BF08-465220536A1F}" dt="2022-11-16T21:26:34.322" v="23813" actId="20577"/>
          <ac:spMkLst>
            <pc:docMk/>
            <pc:sldMk cId="4078979136" sldId="325"/>
            <ac:spMk id="2" creationId="{A3161ABE-417B-A1D9-C146-374C0EDAD8E9}"/>
          </ac:spMkLst>
        </pc:spChg>
        <pc:spChg chg="mod">
          <ac:chgData name="DAVID MANTIK" userId="86252f8d6718c5c7" providerId="LiveId" clId="{3DF5E8F0-1BAB-4EBB-BF08-465220536A1F}" dt="2022-11-17T23:58:50.061" v="31314" actId="14100"/>
          <ac:spMkLst>
            <pc:docMk/>
            <pc:sldMk cId="4078979136" sldId="325"/>
            <ac:spMk id="3" creationId="{2A92F2EF-B641-9AD8-629C-7C223713C871}"/>
          </ac:spMkLst>
        </pc:spChg>
      </pc:sldChg>
      <pc:sldChg chg="addSp modSp add mod ord modNotesTx">
        <pc:chgData name="DAVID MANTIK" userId="86252f8d6718c5c7" providerId="LiveId" clId="{3DF5E8F0-1BAB-4EBB-BF08-465220536A1F}" dt="2022-11-25T20:39:40.608" v="34873" actId="20577"/>
        <pc:sldMkLst>
          <pc:docMk/>
          <pc:sldMk cId="433649181" sldId="326"/>
        </pc:sldMkLst>
        <pc:spChg chg="mod">
          <ac:chgData name="DAVID MANTIK" userId="86252f8d6718c5c7" providerId="LiveId" clId="{3DF5E8F0-1BAB-4EBB-BF08-465220536A1F}" dt="2022-11-17T18:45:59.346" v="26980" actId="1076"/>
          <ac:spMkLst>
            <pc:docMk/>
            <pc:sldMk cId="433649181" sldId="326"/>
            <ac:spMk id="2" creationId="{A3161ABE-417B-A1D9-C146-374C0EDAD8E9}"/>
          </ac:spMkLst>
        </pc:spChg>
        <pc:spChg chg="mod">
          <ac:chgData name="DAVID MANTIK" userId="86252f8d6718c5c7" providerId="LiveId" clId="{3DF5E8F0-1BAB-4EBB-BF08-465220536A1F}" dt="2022-11-18T01:22:48.060" v="32207" actId="14100"/>
          <ac:spMkLst>
            <pc:docMk/>
            <pc:sldMk cId="433649181" sldId="326"/>
            <ac:spMk id="3" creationId="{2A92F2EF-B641-9AD8-629C-7C223713C871}"/>
          </ac:spMkLst>
        </pc:spChg>
        <pc:picChg chg="add mod">
          <ac:chgData name="DAVID MANTIK" userId="86252f8d6718c5c7" providerId="LiveId" clId="{3DF5E8F0-1BAB-4EBB-BF08-465220536A1F}" dt="2022-11-17T18:46:56.659" v="26993" actId="1076"/>
          <ac:picMkLst>
            <pc:docMk/>
            <pc:sldMk cId="433649181" sldId="326"/>
            <ac:picMk id="4" creationId="{3405EF95-6EAC-55E0-3836-4A177DB22392}"/>
          </ac:picMkLst>
        </pc:picChg>
      </pc:sldChg>
      <pc:sldChg chg="add del">
        <pc:chgData name="DAVID MANTIK" userId="86252f8d6718c5c7" providerId="LiveId" clId="{3DF5E8F0-1BAB-4EBB-BF08-465220536A1F}" dt="2022-11-09T05:41:22.344" v="439" actId="47"/>
        <pc:sldMkLst>
          <pc:docMk/>
          <pc:sldMk cId="884281166" sldId="326"/>
        </pc:sldMkLst>
      </pc:sldChg>
      <pc:sldChg chg="add del">
        <pc:chgData name="DAVID MANTIK" userId="86252f8d6718c5c7" providerId="LiveId" clId="{3DF5E8F0-1BAB-4EBB-BF08-465220536A1F}" dt="2022-11-09T05:41:22.344" v="439" actId="47"/>
        <pc:sldMkLst>
          <pc:docMk/>
          <pc:sldMk cId="25260175" sldId="327"/>
        </pc:sldMkLst>
      </pc:sldChg>
      <pc:sldChg chg="modSp add mod ord">
        <pc:chgData name="DAVID MANTIK" userId="86252f8d6718c5c7" providerId="LiveId" clId="{3DF5E8F0-1BAB-4EBB-BF08-465220536A1F}" dt="2022-11-18T00:01:48.335" v="31414" actId="1076"/>
        <pc:sldMkLst>
          <pc:docMk/>
          <pc:sldMk cId="1084321885" sldId="327"/>
        </pc:sldMkLst>
        <pc:spChg chg="mod">
          <ac:chgData name="DAVID MANTIK" userId="86252f8d6718c5c7" providerId="LiveId" clId="{3DF5E8F0-1BAB-4EBB-BF08-465220536A1F}" dt="2022-11-18T00:01:48.335" v="31414" actId="1076"/>
          <ac:spMkLst>
            <pc:docMk/>
            <pc:sldMk cId="1084321885" sldId="327"/>
            <ac:spMk id="2" creationId="{A3161ABE-417B-A1D9-C146-374C0EDAD8E9}"/>
          </ac:spMkLst>
        </pc:spChg>
        <pc:spChg chg="mod">
          <ac:chgData name="DAVID MANTIK" userId="86252f8d6718c5c7" providerId="LiveId" clId="{3DF5E8F0-1BAB-4EBB-BF08-465220536A1F}" dt="2022-11-18T00:01:45.800" v="31413" actId="1076"/>
          <ac:spMkLst>
            <pc:docMk/>
            <pc:sldMk cId="1084321885" sldId="327"/>
            <ac:spMk id="3" creationId="{2A92F2EF-B641-9AD8-629C-7C223713C871}"/>
          </ac:spMkLst>
        </pc:spChg>
      </pc:sldChg>
      <pc:sldChg chg="modSp add del mod">
        <pc:chgData name="DAVID MANTIK" userId="86252f8d6718c5c7" providerId="LiveId" clId="{3DF5E8F0-1BAB-4EBB-BF08-465220536A1F}" dt="2022-11-09T05:41:22.344" v="439" actId="47"/>
        <pc:sldMkLst>
          <pc:docMk/>
          <pc:sldMk cId="3056639682" sldId="328"/>
        </pc:sldMkLst>
        <pc:spChg chg="mod">
          <ac:chgData name="DAVID MANTIK" userId="86252f8d6718c5c7" providerId="LiveId" clId="{3DF5E8F0-1BAB-4EBB-BF08-465220536A1F}" dt="2022-11-09T05:39:19.154" v="403" actId="27636"/>
          <ac:spMkLst>
            <pc:docMk/>
            <pc:sldMk cId="3056639682" sldId="328"/>
            <ac:spMk id="2" creationId="{29A73797-3025-CFA5-C535-E25B43E7FFDC}"/>
          </ac:spMkLst>
        </pc:spChg>
      </pc:sldChg>
      <pc:sldChg chg="addSp modSp add mod">
        <pc:chgData name="DAVID MANTIK" userId="86252f8d6718c5c7" providerId="LiveId" clId="{3DF5E8F0-1BAB-4EBB-BF08-465220536A1F}" dt="2022-11-18T03:38:39.518" v="33480" actId="1582"/>
        <pc:sldMkLst>
          <pc:docMk/>
          <pc:sldMk cId="3710189107" sldId="328"/>
        </pc:sldMkLst>
        <pc:spChg chg="mod">
          <ac:chgData name="DAVID MANTIK" userId="86252f8d6718c5c7" providerId="LiveId" clId="{3DF5E8F0-1BAB-4EBB-BF08-465220536A1F}" dt="2022-11-16T01:20:09.097" v="19129" actId="1582"/>
          <ac:spMkLst>
            <pc:docMk/>
            <pc:sldMk cId="3710189107" sldId="328"/>
            <ac:spMk id="2" creationId="{A3161ABE-417B-A1D9-C146-374C0EDAD8E9}"/>
          </ac:spMkLst>
        </pc:spChg>
        <pc:spChg chg="mod">
          <ac:chgData name="DAVID MANTIK" userId="86252f8d6718c5c7" providerId="LiveId" clId="{3DF5E8F0-1BAB-4EBB-BF08-465220536A1F}" dt="2022-11-13T20:35:47.872" v="12129" actId="14100"/>
          <ac:spMkLst>
            <pc:docMk/>
            <pc:sldMk cId="3710189107" sldId="328"/>
            <ac:spMk id="3" creationId="{2A92F2EF-B641-9AD8-629C-7C223713C871}"/>
          </ac:spMkLst>
        </pc:spChg>
        <pc:picChg chg="add mod">
          <ac:chgData name="DAVID MANTIK" userId="86252f8d6718c5c7" providerId="LiveId" clId="{3DF5E8F0-1BAB-4EBB-BF08-465220536A1F}" dt="2022-11-18T03:38:39.518" v="33480" actId="1582"/>
          <ac:picMkLst>
            <pc:docMk/>
            <pc:sldMk cId="3710189107" sldId="328"/>
            <ac:picMk id="4" creationId="{E7B9CECA-5DCE-870D-A3FA-A9062CEA62F5}"/>
          </ac:picMkLst>
        </pc:picChg>
      </pc:sldChg>
      <pc:sldChg chg="add del">
        <pc:chgData name="DAVID MANTIK" userId="86252f8d6718c5c7" providerId="LiveId" clId="{3DF5E8F0-1BAB-4EBB-BF08-465220536A1F}" dt="2022-11-09T05:41:22.344" v="439" actId="47"/>
        <pc:sldMkLst>
          <pc:docMk/>
          <pc:sldMk cId="2335004035" sldId="329"/>
        </pc:sldMkLst>
      </pc:sldChg>
      <pc:sldChg chg="addSp delSp modSp add mod setBg modNotesTx">
        <pc:chgData name="DAVID MANTIK" userId="86252f8d6718c5c7" providerId="LiveId" clId="{3DF5E8F0-1BAB-4EBB-BF08-465220536A1F}" dt="2022-11-26T16:55:53.261" v="35129" actId="20577"/>
        <pc:sldMkLst>
          <pc:docMk/>
          <pc:sldMk cId="3218203069" sldId="329"/>
        </pc:sldMkLst>
        <pc:spChg chg="mod">
          <ac:chgData name="DAVID MANTIK" userId="86252f8d6718c5c7" providerId="LiveId" clId="{3DF5E8F0-1BAB-4EBB-BF08-465220536A1F}" dt="2022-11-16T01:20:22" v="19132" actId="1582"/>
          <ac:spMkLst>
            <pc:docMk/>
            <pc:sldMk cId="3218203069" sldId="329"/>
            <ac:spMk id="2" creationId="{A3161ABE-417B-A1D9-C146-374C0EDAD8E9}"/>
          </ac:spMkLst>
        </pc:spChg>
        <pc:spChg chg="add del mod">
          <ac:chgData name="DAVID MANTIK" userId="86252f8d6718c5c7" providerId="LiveId" clId="{3DF5E8F0-1BAB-4EBB-BF08-465220536A1F}" dt="2022-11-13T20:51:12.716" v="12247" actId="478"/>
          <ac:spMkLst>
            <pc:docMk/>
            <pc:sldMk cId="3218203069" sldId="329"/>
            <ac:spMk id="8" creationId="{90FFFAF7-BFA8-06AF-572C-8D0CE9CF930B}"/>
          </ac:spMkLst>
        </pc:spChg>
        <pc:picChg chg="del">
          <ac:chgData name="DAVID MANTIK" userId="86252f8d6718c5c7" providerId="LiveId" clId="{3DF5E8F0-1BAB-4EBB-BF08-465220536A1F}" dt="2022-11-13T20:37:16.445" v="12132" actId="478"/>
          <ac:picMkLst>
            <pc:docMk/>
            <pc:sldMk cId="3218203069" sldId="329"/>
            <ac:picMk id="4" creationId="{E7B9CECA-5DCE-870D-A3FA-A9062CEA62F5}"/>
          </ac:picMkLst>
        </pc:picChg>
        <pc:picChg chg="add del mod">
          <ac:chgData name="DAVID MANTIK" userId="86252f8d6718c5c7" providerId="LiveId" clId="{3DF5E8F0-1BAB-4EBB-BF08-465220536A1F}" dt="2022-11-13T20:43:12.234" v="12152" actId="478"/>
          <ac:picMkLst>
            <pc:docMk/>
            <pc:sldMk cId="3218203069" sldId="329"/>
            <ac:picMk id="5" creationId="{1579D80A-565B-5A38-3CBD-DBE3A46B8EF6}"/>
          </ac:picMkLst>
        </pc:picChg>
        <pc:picChg chg="add del mod">
          <ac:chgData name="DAVID MANTIK" userId="86252f8d6718c5c7" providerId="LiveId" clId="{3DF5E8F0-1BAB-4EBB-BF08-465220536A1F}" dt="2022-11-13T20:51:03.401" v="12246" actId="478"/>
          <ac:picMkLst>
            <pc:docMk/>
            <pc:sldMk cId="3218203069" sldId="329"/>
            <ac:picMk id="7" creationId="{75A23699-26E0-EAC6-A0EC-511148B54182}"/>
          </ac:picMkLst>
        </pc:picChg>
        <pc:picChg chg="add mod">
          <ac:chgData name="DAVID MANTIK" userId="86252f8d6718c5c7" providerId="LiveId" clId="{3DF5E8F0-1BAB-4EBB-BF08-465220536A1F}" dt="2022-11-16T19:45:41.128" v="21394" actId="1582"/>
          <ac:picMkLst>
            <pc:docMk/>
            <pc:sldMk cId="3218203069" sldId="329"/>
            <ac:picMk id="10" creationId="{C2A433DE-7500-A137-1F72-CDAF197D90BE}"/>
          </ac:picMkLst>
        </pc:picChg>
      </pc:sldChg>
      <pc:sldChg chg="add del">
        <pc:chgData name="DAVID MANTIK" userId="86252f8d6718c5c7" providerId="LiveId" clId="{3DF5E8F0-1BAB-4EBB-BF08-465220536A1F}" dt="2022-11-09T05:41:22.344" v="439" actId="47"/>
        <pc:sldMkLst>
          <pc:docMk/>
          <pc:sldMk cId="3414748084" sldId="330"/>
        </pc:sldMkLst>
      </pc:sldChg>
      <pc:sldChg chg="delSp modSp add mod modNotesTx">
        <pc:chgData name="DAVID MANTIK" userId="86252f8d6718c5c7" providerId="LiveId" clId="{3DF5E8F0-1BAB-4EBB-BF08-465220536A1F}" dt="2022-11-26T16:56:18.856" v="35130" actId="6549"/>
        <pc:sldMkLst>
          <pc:docMk/>
          <pc:sldMk cId="3490147239" sldId="330"/>
        </pc:sldMkLst>
        <pc:spChg chg="mod">
          <ac:chgData name="DAVID MANTIK" userId="86252f8d6718c5c7" providerId="LiveId" clId="{3DF5E8F0-1BAB-4EBB-BF08-465220536A1F}" dt="2022-11-17T02:24:50.416" v="25046" actId="20577"/>
          <ac:spMkLst>
            <pc:docMk/>
            <pc:sldMk cId="3490147239" sldId="330"/>
            <ac:spMk id="2" creationId="{A3161ABE-417B-A1D9-C146-374C0EDAD8E9}"/>
          </ac:spMkLst>
        </pc:spChg>
        <pc:spChg chg="mod">
          <ac:chgData name="DAVID MANTIK" userId="86252f8d6718c5c7" providerId="LiveId" clId="{3DF5E8F0-1BAB-4EBB-BF08-465220536A1F}" dt="2022-11-16T21:54:52.366" v="24027" actId="1076"/>
          <ac:spMkLst>
            <pc:docMk/>
            <pc:sldMk cId="3490147239" sldId="330"/>
            <ac:spMk id="3" creationId="{2A92F2EF-B641-9AD8-629C-7C223713C871}"/>
          </ac:spMkLst>
        </pc:spChg>
        <pc:picChg chg="del">
          <ac:chgData name="DAVID MANTIK" userId="86252f8d6718c5c7" providerId="LiveId" clId="{3DF5E8F0-1BAB-4EBB-BF08-465220536A1F}" dt="2022-11-13T21:02:57.963" v="12353" actId="478"/>
          <ac:picMkLst>
            <pc:docMk/>
            <pc:sldMk cId="3490147239" sldId="330"/>
            <ac:picMk id="10" creationId="{C2A433DE-7500-A137-1F72-CDAF197D90BE}"/>
          </ac:picMkLst>
        </pc:picChg>
      </pc:sldChg>
      <pc:sldChg chg="modSp add mod modNotesTx">
        <pc:chgData name="DAVID MANTIK" userId="86252f8d6718c5c7" providerId="LiveId" clId="{3DF5E8F0-1BAB-4EBB-BF08-465220536A1F}" dt="2022-11-26T17:13:16.743" v="35687" actId="20577"/>
        <pc:sldMkLst>
          <pc:docMk/>
          <pc:sldMk cId="2848170673" sldId="331"/>
        </pc:sldMkLst>
        <pc:spChg chg="mod">
          <ac:chgData name="DAVID MANTIK" userId="86252f8d6718c5c7" providerId="LiveId" clId="{3DF5E8F0-1BAB-4EBB-BF08-465220536A1F}" dt="2022-11-17T02:24:37.219" v="25037" actId="20577"/>
          <ac:spMkLst>
            <pc:docMk/>
            <pc:sldMk cId="2848170673" sldId="331"/>
            <ac:spMk id="2" creationId="{A3161ABE-417B-A1D9-C146-374C0EDAD8E9}"/>
          </ac:spMkLst>
        </pc:spChg>
        <pc:spChg chg="mod">
          <ac:chgData name="DAVID MANTIK" userId="86252f8d6718c5c7" providerId="LiveId" clId="{3DF5E8F0-1BAB-4EBB-BF08-465220536A1F}" dt="2022-11-16T21:54:40.535" v="24025" actId="1076"/>
          <ac:spMkLst>
            <pc:docMk/>
            <pc:sldMk cId="2848170673" sldId="331"/>
            <ac:spMk id="3" creationId="{2A92F2EF-B641-9AD8-629C-7C223713C871}"/>
          </ac:spMkLst>
        </pc:spChg>
      </pc:sldChg>
      <pc:sldChg chg="add del">
        <pc:chgData name="DAVID MANTIK" userId="86252f8d6718c5c7" providerId="LiveId" clId="{3DF5E8F0-1BAB-4EBB-BF08-465220536A1F}" dt="2022-11-09T05:41:22.344" v="439" actId="47"/>
        <pc:sldMkLst>
          <pc:docMk/>
          <pc:sldMk cId="3478729702" sldId="331"/>
        </pc:sldMkLst>
      </pc:sldChg>
      <pc:sldChg chg="add del">
        <pc:chgData name="DAVID MANTIK" userId="86252f8d6718c5c7" providerId="LiveId" clId="{3DF5E8F0-1BAB-4EBB-BF08-465220536A1F}" dt="2022-11-09T05:41:22.344" v="439" actId="47"/>
        <pc:sldMkLst>
          <pc:docMk/>
          <pc:sldMk cId="3150972711" sldId="332"/>
        </pc:sldMkLst>
      </pc:sldChg>
      <pc:sldChg chg="modSp add del mod">
        <pc:chgData name="DAVID MANTIK" userId="86252f8d6718c5c7" providerId="LiveId" clId="{3DF5E8F0-1BAB-4EBB-BF08-465220536A1F}" dt="2022-11-14T19:47:13.566" v="14850" actId="2696"/>
        <pc:sldMkLst>
          <pc:docMk/>
          <pc:sldMk cId="3331774936" sldId="332"/>
        </pc:sldMkLst>
        <pc:spChg chg="mod">
          <ac:chgData name="DAVID MANTIK" userId="86252f8d6718c5c7" providerId="LiveId" clId="{3DF5E8F0-1BAB-4EBB-BF08-465220536A1F}" dt="2022-11-14T18:59:45.927" v="13789" actId="14100"/>
          <ac:spMkLst>
            <pc:docMk/>
            <pc:sldMk cId="3331774936" sldId="332"/>
            <ac:spMk id="2" creationId="{A3161ABE-417B-A1D9-C146-374C0EDAD8E9}"/>
          </ac:spMkLst>
        </pc:spChg>
        <pc:spChg chg="mod">
          <ac:chgData name="DAVID MANTIK" userId="86252f8d6718c5c7" providerId="LiveId" clId="{3DF5E8F0-1BAB-4EBB-BF08-465220536A1F}" dt="2022-11-13T21:07:13.275" v="12411"/>
          <ac:spMkLst>
            <pc:docMk/>
            <pc:sldMk cId="3331774936" sldId="332"/>
            <ac:spMk id="3" creationId="{2A92F2EF-B641-9AD8-629C-7C223713C871}"/>
          </ac:spMkLst>
        </pc:spChg>
      </pc:sldChg>
      <pc:sldChg chg="add del">
        <pc:chgData name="DAVID MANTIK" userId="86252f8d6718c5c7" providerId="LiveId" clId="{3DF5E8F0-1BAB-4EBB-BF08-465220536A1F}" dt="2022-11-09T05:41:22.344" v="439" actId="47"/>
        <pc:sldMkLst>
          <pc:docMk/>
          <pc:sldMk cId="484654379" sldId="333"/>
        </pc:sldMkLst>
      </pc:sldChg>
      <pc:sldChg chg="addSp modSp add mod ord modNotesTx">
        <pc:chgData name="DAVID MANTIK" userId="86252f8d6718c5c7" providerId="LiveId" clId="{3DF5E8F0-1BAB-4EBB-BF08-465220536A1F}" dt="2022-11-21T04:17:13.360" v="33525"/>
        <pc:sldMkLst>
          <pc:docMk/>
          <pc:sldMk cId="2010997246" sldId="333"/>
        </pc:sldMkLst>
        <pc:spChg chg="mod">
          <ac:chgData name="DAVID MANTIK" userId="86252f8d6718c5c7" providerId="LiveId" clId="{3DF5E8F0-1BAB-4EBB-BF08-465220536A1F}" dt="2022-11-17T02:24:21.453" v="25022" actId="20577"/>
          <ac:spMkLst>
            <pc:docMk/>
            <pc:sldMk cId="2010997246" sldId="333"/>
            <ac:spMk id="2" creationId="{A3161ABE-417B-A1D9-C146-374C0EDAD8E9}"/>
          </ac:spMkLst>
        </pc:spChg>
        <pc:spChg chg="mod">
          <ac:chgData name="DAVID MANTIK" userId="86252f8d6718c5c7" providerId="LiveId" clId="{3DF5E8F0-1BAB-4EBB-BF08-465220536A1F}" dt="2022-11-16T01:24:44.768" v="19183" actId="1076"/>
          <ac:spMkLst>
            <pc:docMk/>
            <pc:sldMk cId="2010997246" sldId="333"/>
            <ac:spMk id="3" creationId="{2A92F2EF-B641-9AD8-629C-7C223713C871}"/>
          </ac:spMkLst>
        </pc:spChg>
        <pc:picChg chg="add mod">
          <ac:chgData name="DAVID MANTIK" userId="86252f8d6718c5c7" providerId="LiveId" clId="{3DF5E8F0-1BAB-4EBB-BF08-465220536A1F}" dt="2022-11-16T19:16:33.837" v="20880" actId="1582"/>
          <ac:picMkLst>
            <pc:docMk/>
            <pc:sldMk cId="2010997246" sldId="333"/>
            <ac:picMk id="4" creationId="{9D6031A7-A0ED-47BF-99AD-F1FEAAB29BFD}"/>
          </ac:picMkLst>
        </pc:picChg>
      </pc:sldChg>
      <pc:sldChg chg="modSp add del mod">
        <pc:chgData name="DAVID MANTIK" userId="86252f8d6718c5c7" providerId="LiveId" clId="{3DF5E8F0-1BAB-4EBB-BF08-465220536A1F}" dt="2022-11-09T05:41:22.344" v="439" actId="47"/>
        <pc:sldMkLst>
          <pc:docMk/>
          <pc:sldMk cId="3462519709" sldId="334"/>
        </pc:sldMkLst>
        <pc:spChg chg="mod">
          <ac:chgData name="DAVID MANTIK" userId="86252f8d6718c5c7" providerId="LiveId" clId="{3DF5E8F0-1BAB-4EBB-BF08-465220536A1F}" dt="2022-11-09T05:39:19.163" v="404" actId="27636"/>
          <ac:spMkLst>
            <pc:docMk/>
            <pc:sldMk cId="3462519709" sldId="334"/>
            <ac:spMk id="2" creationId="{E3131966-0575-5B64-FBF7-E62690235EEF}"/>
          </ac:spMkLst>
        </pc:spChg>
      </pc:sldChg>
      <pc:sldChg chg="addSp delSp modSp add del mod modNotesTx">
        <pc:chgData name="DAVID MANTIK" userId="86252f8d6718c5c7" providerId="LiveId" clId="{3DF5E8F0-1BAB-4EBB-BF08-465220536A1F}" dt="2022-11-17T21:13:50.282" v="29096" actId="2696"/>
        <pc:sldMkLst>
          <pc:docMk/>
          <pc:sldMk cId="4238473884" sldId="334"/>
        </pc:sldMkLst>
        <pc:spChg chg="mod">
          <ac:chgData name="DAVID MANTIK" userId="86252f8d6718c5c7" providerId="LiveId" clId="{3DF5E8F0-1BAB-4EBB-BF08-465220536A1F}" dt="2022-11-16T01:43:51.447" v="19307" actId="207"/>
          <ac:spMkLst>
            <pc:docMk/>
            <pc:sldMk cId="4238473884" sldId="334"/>
            <ac:spMk id="2" creationId="{A3161ABE-417B-A1D9-C146-374C0EDAD8E9}"/>
          </ac:spMkLst>
        </pc:spChg>
        <pc:spChg chg="mod">
          <ac:chgData name="DAVID MANTIK" userId="86252f8d6718c5c7" providerId="LiveId" clId="{3DF5E8F0-1BAB-4EBB-BF08-465220536A1F}" dt="2022-11-16T01:25:33.753" v="19195" actId="1076"/>
          <ac:spMkLst>
            <pc:docMk/>
            <pc:sldMk cId="4238473884" sldId="334"/>
            <ac:spMk id="3" creationId="{2A92F2EF-B641-9AD8-629C-7C223713C871}"/>
          </ac:spMkLst>
        </pc:spChg>
        <pc:picChg chg="del">
          <ac:chgData name="DAVID MANTIK" userId="86252f8d6718c5c7" providerId="LiveId" clId="{3DF5E8F0-1BAB-4EBB-BF08-465220536A1F}" dt="2022-11-13T21:09:41.600" v="12416" actId="478"/>
          <ac:picMkLst>
            <pc:docMk/>
            <pc:sldMk cId="4238473884" sldId="334"/>
            <ac:picMk id="4" creationId="{9D6031A7-A0ED-47BF-99AD-F1FEAAB29BFD}"/>
          </ac:picMkLst>
        </pc:picChg>
        <pc:picChg chg="add mod">
          <ac:chgData name="DAVID MANTIK" userId="86252f8d6718c5c7" providerId="LiveId" clId="{3DF5E8F0-1BAB-4EBB-BF08-465220536A1F}" dt="2022-11-16T19:46:09.755" v="21397" actId="1582"/>
          <ac:picMkLst>
            <pc:docMk/>
            <pc:sldMk cId="4238473884" sldId="334"/>
            <ac:picMk id="5" creationId="{739CF7C1-CBEC-E480-9845-53367CD5D95E}"/>
          </ac:picMkLst>
        </pc:picChg>
      </pc:sldChg>
      <pc:sldChg chg="add del">
        <pc:chgData name="DAVID MANTIK" userId="86252f8d6718c5c7" providerId="LiveId" clId="{3DF5E8F0-1BAB-4EBB-BF08-465220536A1F}" dt="2022-11-09T05:41:22.344" v="439" actId="47"/>
        <pc:sldMkLst>
          <pc:docMk/>
          <pc:sldMk cId="2204896160" sldId="335"/>
        </pc:sldMkLst>
      </pc:sldChg>
      <pc:sldChg chg="addSp delSp modSp add mod ord modNotesTx">
        <pc:chgData name="DAVID MANTIK" userId="86252f8d6718c5c7" providerId="LiveId" clId="{3DF5E8F0-1BAB-4EBB-BF08-465220536A1F}" dt="2022-11-26T17:00:37.027" v="35485" actId="20577"/>
        <pc:sldMkLst>
          <pc:docMk/>
          <pc:sldMk cId="4262849361" sldId="335"/>
        </pc:sldMkLst>
        <pc:spChg chg="mod">
          <ac:chgData name="DAVID MANTIK" userId="86252f8d6718c5c7" providerId="LiveId" clId="{3DF5E8F0-1BAB-4EBB-BF08-465220536A1F}" dt="2022-11-17T02:23:58.965" v="25013" actId="1076"/>
          <ac:spMkLst>
            <pc:docMk/>
            <pc:sldMk cId="4262849361" sldId="335"/>
            <ac:spMk id="2" creationId="{A3161ABE-417B-A1D9-C146-374C0EDAD8E9}"/>
          </ac:spMkLst>
        </pc:spChg>
        <pc:spChg chg="mod">
          <ac:chgData name="DAVID MANTIK" userId="86252f8d6718c5c7" providerId="LiveId" clId="{3DF5E8F0-1BAB-4EBB-BF08-465220536A1F}" dt="2022-11-14T18:57:59.249" v="13700" actId="14100"/>
          <ac:spMkLst>
            <pc:docMk/>
            <pc:sldMk cId="4262849361" sldId="335"/>
            <ac:spMk id="3" creationId="{2A92F2EF-B641-9AD8-629C-7C223713C871}"/>
          </ac:spMkLst>
        </pc:spChg>
        <pc:picChg chg="add del mod">
          <ac:chgData name="DAVID MANTIK" userId="86252f8d6718c5c7" providerId="LiveId" clId="{3DF5E8F0-1BAB-4EBB-BF08-465220536A1F}" dt="2022-11-14T19:03:22.390" v="13863" actId="478"/>
          <ac:picMkLst>
            <pc:docMk/>
            <pc:sldMk cId="4262849361" sldId="335"/>
            <ac:picMk id="4" creationId="{128B2BC0-4D13-1599-DDD9-4C51F583A10B}"/>
          </ac:picMkLst>
        </pc:picChg>
        <pc:picChg chg="add mod">
          <ac:chgData name="DAVID MANTIK" userId="86252f8d6718c5c7" providerId="LiveId" clId="{3DF5E8F0-1BAB-4EBB-BF08-465220536A1F}" dt="2022-11-13T21:10:57.383" v="12424"/>
          <ac:picMkLst>
            <pc:docMk/>
            <pc:sldMk cId="4262849361" sldId="335"/>
            <ac:picMk id="5" creationId="{65EE3E39-804D-BD3D-FB52-F1701206E317}"/>
          </ac:picMkLst>
        </pc:picChg>
        <pc:picChg chg="add del mod">
          <ac:chgData name="DAVID MANTIK" userId="86252f8d6718c5c7" providerId="LiveId" clId="{3DF5E8F0-1BAB-4EBB-BF08-465220536A1F}" dt="2022-11-14T19:03:23.658" v="13864" actId="478"/>
          <ac:picMkLst>
            <pc:docMk/>
            <pc:sldMk cId="4262849361" sldId="335"/>
            <ac:picMk id="6" creationId="{EA6EB98E-52FB-58BA-2351-5F4A6BDCD152}"/>
          </ac:picMkLst>
        </pc:picChg>
        <pc:picChg chg="add mod">
          <ac:chgData name="DAVID MANTIK" userId="86252f8d6718c5c7" providerId="LiveId" clId="{3DF5E8F0-1BAB-4EBB-BF08-465220536A1F}" dt="2022-11-16T19:16:17.327" v="20879" actId="1582"/>
          <ac:picMkLst>
            <pc:docMk/>
            <pc:sldMk cId="4262849361" sldId="335"/>
            <ac:picMk id="8" creationId="{85CBCCA8-1EBC-2248-4419-A5FE0B49C8D2}"/>
          </ac:picMkLst>
        </pc:picChg>
      </pc:sldChg>
      <pc:sldChg chg="add del">
        <pc:chgData name="DAVID MANTIK" userId="86252f8d6718c5c7" providerId="LiveId" clId="{3DF5E8F0-1BAB-4EBB-BF08-465220536A1F}" dt="2022-11-09T05:41:22.344" v="439" actId="47"/>
        <pc:sldMkLst>
          <pc:docMk/>
          <pc:sldMk cId="1089094348" sldId="336"/>
        </pc:sldMkLst>
      </pc:sldChg>
      <pc:sldChg chg="addSp delSp modSp add del mod modNotesTx">
        <pc:chgData name="DAVID MANTIK" userId="86252f8d6718c5c7" providerId="LiveId" clId="{3DF5E8F0-1BAB-4EBB-BF08-465220536A1F}" dt="2022-11-18T00:10:49.376" v="31594" actId="47"/>
        <pc:sldMkLst>
          <pc:docMk/>
          <pc:sldMk cId="1591633247" sldId="336"/>
        </pc:sldMkLst>
        <pc:spChg chg="mod">
          <ac:chgData name="DAVID MANTIK" userId="86252f8d6718c5c7" providerId="LiveId" clId="{3DF5E8F0-1BAB-4EBB-BF08-465220536A1F}" dt="2022-11-18T00:09:54.519" v="31587" actId="14100"/>
          <ac:spMkLst>
            <pc:docMk/>
            <pc:sldMk cId="1591633247" sldId="336"/>
            <ac:spMk id="2" creationId="{A3161ABE-417B-A1D9-C146-374C0EDAD8E9}"/>
          </ac:spMkLst>
        </pc:spChg>
        <pc:spChg chg="mod">
          <ac:chgData name="DAVID MANTIK" userId="86252f8d6718c5c7" providerId="LiveId" clId="{3DF5E8F0-1BAB-4EBB-BF08-465220536A1F}" dt="2022-11-15T04:33:29.758" v="15718" actId="14100"/>
          <ac:spMkLst>
            <pc:docMk/>
            <pc:sldMk cId="1591633247" sldId="336"/>
            <ac:spMk id="3" creationId="{2A92F2EF-B641-9AD8-629C-7C223713C871}"/>
          </ac:spMkLst>
        </pc:spChg>
        <pc:picChg chg="add mod">
          <ac:chgData name="DAVID MANTIK" userId="86252f8d6718c5c7" providerId="LiveId" clId="{3DF5E8F0-1BAB-4EBB-BF08-465220536A1F}" dt="2022-11-16T19:17:05.925" v="20884" actId="1582"/>
          <ac:picMkLst>
            <pc:docMk/>
            <pc:sldMk cId="1591633247" sldId="336"/>
            <ac:picMk id="4" creationId="{E783A75D-A553-457A-E0F5-39860F526A9A}"/>
          </ac:picMkLst>
        </pc:picChg>
        <pc:picChg chg="del">
          <ac:chgData name="DAVID MANTIK" userId="86252f8d6718c5c7" providerId="LiveId" clId="{3DF5E8F0-1BAB-4EBB-BF08-465220536A1F}" dt="2022-11-13T21:12:58.682" v="12430" actId="478"/>
          <ac:picMkLst>
            <pc:docMk/>
            <pc:sldMk cId="1591633247" sldId="336"/>
            <ac:picMk id="5" creationId="{739CF7C1-CBEC-E480-9845-53367CD5D95E}"/>
          </ac:picMkLst>
        </pc:picChg>
        <pc:cxnChg chg="add mod">
          <ac:chgData name="DAVID MANTIK" userId="86252f8d6718c5c7" providerId="LiveId" clId="{3DF5E8F0-1BAB-4EBB-BF08-465220536A1F}" dt="2022-11-18T00:08:00.042" v="31520" actId="1038"/>
          <ac:cxnSpMkLst>
            <pc:docMk/>
            <pc:sldMk cId="1591633247" sldId="336"/>
            <ac:cxnSpMk id="6" creationId="{C6285104-FDDE-069E-96F9-8A79356BDFE7}"/>
          </ac:cxnSpMkLst>
        </pc:cxnChg>
      </pc:sldChg>
      <pc:sldChg chg="addSp delSp modSp add mod">
        <pc:chgData name="DAVID MANTIK" userId="86252f8d6718c5c7" providerId="LiveId" clId="{3DF5E8F0-1BAB-4EBB-BF08-465220536A1F}" dt="2022-11-17T18:14:52.452" v="26347" actId="120"/>
        <pc:sldMkLst>
          <pc:docMk/>
          <pc:sldMk cId="749858355" sldId="337"/>
        </pc:sldMkLst>
        <pc:spChg chg="mod">
          <ac:chgData name="DAVID MANTIK" userId="86252f8d6718c5c7" providerId="LiveId" clId="{3DF5E8F0-1BAB-4EBB-BF08-465220536A1F}" dt="2022-11-16T19:31:40.122" v="21253" actId="1076"/>
          <ac:spMkLst>
            <pc:docMk/>
            <pc:sldMk cId="749858355" sldId="337"/>
            <ac:spMk id="2" creationId="{A3161ABE-417B-A1D9-C146-374C0EDAD8E9}"/>
          </ac:spMkLst>
        </pc:spChg>
        <pc:spChg chg="mod">
          <ac:chgData name="DAVID MANTIK" userId="86252f8d6718c5c7" providerId="LiveId" clId="{3DF5E8F0-1BAB-4EBB-BF08-465220536A1F}" dt="2022-11-17T18:14:52.452" v="26347" actId="120"/>
          <ac:spMkLst>
            <pc:docMk/>
            <pc:sldMk cId="749858355" sldId="337"/>
            <ac:spMk id="3" creationId="{2A92F2EF-B641-9AD8-629C-7C223713C871}"/>
          </ac:spMkLst>
        </pc:spChg>
        <pc:spChg chg="add del mod">
          <ac:chgData name="DAVID MANTIK" userId="86252f8d6718c5c7" providerId="LiveId" clId="{3DF5E8F0-1BAB-4EBB-BF08-465220536A1F}" dt="2022-11-13T21:16:32.133" v="12473" actId="478"/>
          <ac:spMkLst>
            <pc:docMk/>
            <pc:sldMk cId="749858355" sldId="337"/>
            <ac:spMk id="6" creationId="{81C9BAD7-5D02-CC6F-3481-D01EEF4910F8}"/>
          </ac:spMkLst>
        </pc:spChg>
        <pc:picChg chg="del">
          <ac:chgData name="DAVID MANTIK" userId="86252f8d6718c5c7" providerId="LiveId" clId="{3DF5E8F0-1BAB-4EBB-BF08-465220536A1F}" dt="2022-11-13T21:14:39.152" v="12437" actId="478"/>
          <ac:picMkLst>
            <pc:docMk/>
            <pc:sldMk cId="749858355" sldId="337"/>
            <ac:picMk id="4" creationId="{E783A75D-A553-457A-E0F5-39860F526A9A}"/>
          </ac:picMkLst>
        </pc:picChg>
      </pc:sldChg>
      <pc:sldChg chg="add del">
        <pc:chgData name="DAVID MANTIK" userId="86252f8d6718c5c7" providerId="LiveId" clId="{3DF5E8F0-1BAB-4EBB-BF08-465220536A1F}" dt="2022-11-09T05:41:22.344" v="439" actId="47"/>
        <pc:sldMkLst>
          <pc:docMk/>
          <pc:sldMk cId="2565653054" sldId="337"/>
        </pc:sldMkLst>
      </pc:sldChg>
      <pc:sldChg chg="modSp add del mod">
        <pc:chgData name="DAVID MANTIK" userId="86252f8d6718c5c7" providerId="LiveId" clId="{3DF5E8F0-1BAB-4EBB-BF08-465220536A1F}" dt="2022-11-09T05:41:22.344" v="439" actId="47"/>
        <pc:sldMkLst>
          <pc:docMk/>
          <pc:sldMk cId="706635540" sldId="338"/>
        </pc:sldMkLst>
        <pc:spChg chg="mod">
          <ac:chgData name="DAVID MANTIK" userId="86252f8d6718c5c7" providerId="LiveId" clId="{3DF5E8F0-1BAB-4EBB-BF08-465220536A1F}" dt="2022-11-09T05:39:19.169" v="405" actId="27636"/>
          <ac:spMkLst>
            <pc:docMk/>
            <pc:sldMk cId="706635540" sldId="338"/>
            <ac:spMk id="2" creationId="{99B2DFDE-237B-461B-3E97-F0E4C3A1F0D7}"/>
          </ac:spMkLst>
        </pc:spChg>
      </pc:sldChg>
      <pc:sldChg chg="addSp delSp modSp add mod">
        <pc:chgData name="DAVID MANTIK" userId="86252f8d6718c5c7" providerId="LiveId" clId="{3DF5E8F0-1BAB-4EBB-BF08-465220536A1F}" dt="2022-11-16T19:45:06.122" v="21389" actId="208"/>
        <pc:sldMkLst>
          <pc:docMk/>
          <pc:sldMk cId="4183590457" sldId="338"/>
        </pc:sldMkLst>
        <pc:spChg chg="mod">
          <ac:chgData name="DAVID MANTIK" userId="86252f8d6718c5c7" providerId="LiveId" clId="{3DF5E8F0-1BAB-4EBB-BF08-465220536A1F}" dt="2022-11-16T01:41:15.749" v="19280" actId="1076"/>
          <ac:spMkLst>
            <pc:docMk/>
            <pc:sldMk cId="4183590457" sldId="338"/>
            <ac:spMk id="2" creationId="{A3161ABE-417B-A1D9-C146-374C0EDAD8E9}"/>
          </ac:spMkLst>
        </pc:spChg>
        <pc:spChg chg="mod">
          <ac:chgData name="DAVID MANTIK" userId="86252f8d6718c5c7" providerId="LiveId" clId="{3DF5E8F0-1BAB-4EBB-BF08-465220536A1F}" dt="2022-11-13T21:19:15.969" v="12490" actId="1076"/>
          <ac:spMkLst>
            <pc:docMk/>
            <pc:sldMk cId="4183590457" sldId="338"/>
            <ac:spMk id="3" creationId="{2A92F2EF-B641-9AD8-629C-7C223713C871}"/>
          </ac:spMkLst>
        </pc:spChg>
        <pc:picChg chg="add mod">
          <ac:chgData name="DAVID MANTIK" userId="86252f8d6718c5c7" providerId="LiveId" clId="{3DF5E8F0-1BAB-4EBB-BF08-465220536A1F}" dt="2022-11-16T19:44:59.215" v="21388" actId="1582"/>
          <ac:picMkLst>
            <pc:docMk/>
            <pc:sldMk cId="4183590457" sldId="338"/>
            <ac:picMk id="4" creationId="{E3E3B14C-675E-4A18-61DF-5A57627ACAEF}"/>
          </ac:picMkLst>
        </pc:picChg>
        <pc:picChg chg="add del mod">
          <ac:chgData name="DAVID MANTIK" userId="86252f8d6718c5c7" providerId="LiveId" clId="{3DF5E8F0-1BAB-4EBB-BF08-465220536A1F}" dt="2022-11-15T04:29:22.526" v="15637" actId="478"/>
          <ac:picMkLst>
            <pc:docMk/>
            <pc:sldMk cId="4183590457" sldId="338"/>
            <ac:picMk id="6" creationId="{6692AEB1-8B11-F095-9CC4-98AD53BEE845}"/>
          </ac:picMkLst>
        </pc:picChg>
        <pc:picChg chg="add del mod">
          <ac:chgData name="DAVID MANTIK" userId="86252f8d6718c5c7" providerId="LiveId" clId="{3DF5E8F0-1BAB-4EBB-BF08-465220536A1F}" dt="2022-11-15T04:30:37" v="15669" actId="478"/>
          <ac:picMkLst>
            <pc:docMk/>
            <pc:sldMk cId="4183590457" sldId="338"/>
            <ac:picMk id="8" creationId="{40EFAA6F-99E7-60E8-9C78-412EC04AA7C3}"/>
          </ac:picMkLst>
        </pc:picChg>
        <pc:picChg chg="add mod">
          <ac:chgData name="DAVID MANTIK" userId="86252f8d6718c5c7" providerId="LiveId" clId="{3DF5E8F0-1BAB-4EBB-BF08-465220536A1F}" dt="2022-11-16T19:45:06.122" v="21389" actId="208"/>
          <ac:picMkLst>
            <pc:docMk/>
            <pc:sldMk cId="4183590457" sldId="338"/>
            <ac:picMk id="10" creationId="{09641273-5CF2-B9B4-46BB-5E0586B94AA2}"/>
          </ac:picMkLst>
        </pc:picChg>
      </pc:sldChg>
      <pc:sldChg chg="add del">
        <pc:chgData name="DAVID MANTIK" userId="86252f8d6718c5c7" providerId="LiveId" clId="{3DF5E8F0-1BAB-4EBB-BF08-465220536A1F}" dt="2022-11-09T05:41:22.344" v="439" actId="47"/>
        <pc:sldMkLst>
          <pc:docMk/>
          <pc:sldMk cId="2312584083" sldId="339"/>
        </pc:sldMkLst>
      </pc:sldChg>
      <pc:sldChg chg="addSp delSp modSp add mod">
        <pc:chgData name="DAVID MANTIK" userId="86252f8d6718c5c7" providerId="LiveId" clId="{3DF5E8F0-1BAB-4EBB-BF08-465220536A1F}" dt="2022-11-18T00:00:53.829" v="31405" actId="20577"/>
        <pc:sldMkLst>
          <pc:docMk/>
          <pc:sldMk cId="2977136885" sldId="339"/>
        </pc:sldMkLst>
        <pc:spChg chg="mod">
          <ac:chgData name="DAVID MANTIK" userId="86252f8d6718c5c7" providerId="LiveId" clId="{3DF5E8F0-1BAB-4EBB-BF08-465220536A1F}" dt="2022-11-18T00:00:53.829" v="31405" actId="20577"/>
          <ac:spMkLst>
            <pc:docMk/>
            <pc:sldMk cId="2977136885" sldId="339"/>
            <ac:spMk id="2" creationId="{A3161ABE-417B-A1D9-C146-374C0EDAD8E9}"/>
          </ac:spMkLst>
        </pc:spChg>
        <pc:picChg chg="add mod">
          <ac:chgData name="DAVID MANTIK" userId="86252f8d6718c5c7" providerId="LiveId" clId="{3DF5E8F0-1BAB-4EBB-BF08-465220536A1F}" dt="2022-11-17T00:50:48.108" v="24058"/>
          <ac:picMkLst>
            <pc:docMk/>
            <pc:sldMk cId="2977136885" sldId="339"/>
            <ac:picMk id="4" creationId="{0C7E0459-9804-A80A-4BC2-28A386CA2FB4}"/>
          </ac:picMkLst>
        </pc:picChg>
        <pc:picChg chg="del">
          <ac:chgData name="DAVID MANTIK" userId="86252f8d6718c5c7" providerId="LiveId" clId="{3DF5E8F0-1BAB-4EBB-BF08-465220536A1F}" dt="2022-11-13T21:22:54.993" v="12499" actId="478"/>
          <ac:picMkLst>
            <pc:docMk/>
            <pc:sldMk cId="2977136885" sldId="339"/>
            <ac:picMk id="4" creationId="{E3E3B14C-675E-4A18-61DF-5A57627ACAEF}"/>
          </ac:picMkLst>
        </pc:picChg>
        <pc:picChg chg="add del mod">
          <ac:chgData name="DAVID MANTIK" userId="86252f8d6718c5c7" providerId="LiveId" clId="{3DF5E8F0-1BAB-4EBB-BF08-465220536A1F}" dt="2022-11-17T00:52:03.891" v="24064" actId="478"/>
          <ac:picMkLst>
            <pc:docMk/>
            <pc:sldMk cId="2977136885" sldId="339"/>
            <ac:picMk id="5" creationId="{2B8C6D5A-5CE8-F5BE-3D23-12976E9FEC0C}"/>
          </ac:picMkLst>
        </pc:picChg>
        <pc:picChg chg="mod">
          <ac:chgData name="DAVID MANTIK" userId="86252f8d6718c5c7" providerId="LiveId" clId="{3DF5E8F0-1BAB-4EBB-BF08-465220536A1F}" dt="2022-11-17T00:52:50.493" v="24073" actId="1582"/>
          <ac:picMkLst>
            <pc:docMk/>
            <pc:sldMk cId="2977136885" sldId="339"/>
            <ac:picMk id="6" creationId="{6692AEB1-8B11-F095-9CC4-98AD53BEE845}"/>
          </ac:picMkLst>
        </pc:picChg>
        <pc:picChg chg="add del mod">
          <ac:chgData name="DAVID MANTIK" userId="86252f8d6718c5c7" providerId="LiveId" clId="{3DF5E8F0-1BAB-4EBB-BF08-465220536A1F}" dt="2022-11-17T00:51:14.687" v="24060" actId="478"/>
          <ac:picMkLst>
            <pc:docMk/>
            <pc:sldMk cId="2977136885" sldId="339"/>
            <ac:picMk id="7" creationId="{057D03AE-729C-6405-192A-0B8FEDB57EE7}"/>
          </ac:picMkLst>
        </pc:picChg>
        <pc:picChg chg="add mod">
          <ac:chgData name="DAVID MANTIK" userId="86252f8d6718c5c7" providerId="LiveId" clId="{3DF5E8F0-1BAB-4EBB-BF08-465220536A1F}" dt="2022-11-17T00:52:55.002" v="24074" actId="14100"/>
          <ac:picMkLst>
            <pc:docMk/>
            <pc:sldMk cId="2977136885" sldId="339"/>
            <ac:picMk id="9" creationId="{B9DB702E-0D6B-C0FE-CA96-66CF6707E3FD}"/>
          </ac:picMkLst>
        </pc:picChg>
      </pc:sldChg>
      <pc:sldChg chg="modSp add mod">
        <pc:chgData name="DAVID MANTIK" userId="86252f8d6718c5c7" providerId="LiveId" clId="{3DF5E8F0-1BAB-4EBB-BF08-465220536A1F}" dt="2022-11-18T01:22:10.144" v="32206" actId="20577"/>
        <pc:sldMkLst>
          <pc:docMk/>
          <pc:sldMk cId="2099287723" sldId="340"/>
        </pc:sldMkLst>
        <pc:spChg chg="mod">
          <ac:chgData name="DAVID MANTIK" userId="86252f8d6718c5c7" providerId="LiveId" clId="{3DF5E8F0-1BAB-4EBB-BF08-465220536A1F}" dt="2022-11-18T00:04:40.535" v="31472" actId="14100"/>
          <ac:spMkLst>
            <pc:docMk/>
            <pc:sldMk cId="2099287723" sldId="340"/>
            <ac:spMk id="2" creationId="{A3161ABE-417B-A1D9-C146-374C0EDAD8E9}"/>
          </ac:spMkLst>
        </pc:spChg>
        <pc:spChg chg="mod">
          <ac:chgData name="DAVID MANTIK" userId="86252f8d6718c5c7" providerId="LiveId" clId="{3DF5E8F0-1BAB-4EBB-BF08-465220536A1F}" dt="2022-11-18T01:22:10.144" v="32206" actId="20577"/>
          <ac:spMkLst>
            <pc:docMk/>
            <pc:sldMk cId="2099287723" sldId="340"/>
            <ac:spMk id="3" creationId="{2A92F2EF-B641-9AD8-629C-7C223713C871}"/>
          </ac:spMkLst>
        </pc:spChg>
      </pc:sldChg>
      <pc:sldChg chg="add del">
        <pc:chgData name="DAVID MANTIK" userId="86252f8d6718c5c7" providerId="LiveId" clId="{3DF5E8F0-1BAB-4EBB-BF08-465220536A1F}" dt="2022-11-09T05:41:22.344" v="439" actId="47"/>
        <pc:sldMkLst>
          <pc:docMk/>
          <pc:sldMk cId="4287459776" sldId="340"/>
        </pc:sldMkLst>
      </pc:sldChg>
      <pc:sldChg chg="add del">
        <pc:chgData name="DAVID MANTIK" userId="86252f8d6718c5c7" providerId="LiveId" clId="{3DF5E8F0-1BAB-4EBB-BF08-465220536A1F}" dt="2022-11-09T05:41:22.344" v="439" actId="47"/>
        <pc:sldMkLst>
          <pc:docMk/>
          <pc:sldMk cId="931445827" sldId="341"/>
        </pc:sldMkLst>
      </pc:sldChg>
      <pc:sldChg chg="delSp modSp add mod modNotesTx">
        <pc:chgData name="DAVID MANTIK" userId="86252f8d6718c5c7" providerId="LiveId" clId="{3DF5E8F0-1BAB-4EBB-BF08-465220536A1F}" dt="2022-11-17T20:04:16.806" v="28518" actId="6549"/>
        <pc:sldMkLst>
          <pc:docMk/>
          <pc:sldMk cId="2757935028" sldId="341"/>
        </pc:sldMkLst>
        <pc:spChg chg="mod">
          <ac:chgData name="DAVID MANTIK" userId="86252f8d6718c5c7" providerId="LiveId" clId="{3DF5E8F0-1BAB-4EBB-BF08-465220536A1F}" dt="2022-11-16T21:32:49" v="23839" actId="1076"/>
          <ac:spMkLst>
            <pc:docMk/>
            <pc:sldMk cId="2757935028" sldId="341"/>
            <ac:spMk id="2" creationId="{A3161ABE-417B-A1D9-C146-374C0EDAD8E9}"/>
          </ac:spMkLst>
        </pc:spChg>
        <pc:spChg chg="mod">
          <ac:chgData name="DAVID MANTIK" userId="86252f8d6718c5c7" providerId="LiveId" clId="{3DF5E8F0-1BAB-4EBB-BF08-465220536A1F}" dt="2022-11-17T18:12:37.619" v="26335" actId="120"/>
          <ac:spMkLst>
            <pc:docMk/>
            <pc:sldMk cId="2757935028" sldId="341"/>
            <ac:spMk id="3" creationId="{2A92F2EF-B641-9AD8-629C-7C223713C871}"/>
          </ac:spMkLst>
        </pc:spChg>
        <pc:picChg chg="del">
          <ac:chgData name="DAVID MANTIK" userId="86252f8d6718c5c7" providerId="LiveId" clId="{3DF5E8F0-1BAB-4EBB-BF08-465220536A1F}" dt="2022-11-14T18:39:40.036" v="12568" actId="478"/>
          <ac:picMkLst>
            <pc:docMk/>
            <pc:sldMk cId="2757935028" sldId="341"/>
            <ac:picMk id="4" creationId="{E783A75D-A553-457A-E0F5-39860F526A9A}"/>
          </ac:picMkLst>
        </pc:picChg>
      </pc:sldChg>
      <pc:sldChg chg="add del">
        <pc:chgData name="DAVID MANTIK" userId="86252f8d6718c5c7" providerId="LiveId" clId="{3DF5E8F0-1BAB-4EBB-BF08-465220536A1F}" dt="2022-11-09T05:41:22.344" v="439" actId="47"/>
        <pc:sldMkLst>
          <pc:docMk/>
          <pc:sldMk cId="101174031" sldId="342"/>
        </pc:sldMkLst>
      </pc:sldChg>
      <pc:sldChg chg="modSp add mod modNotesTx">
        <pc:chgData name="DAVID MANTIK" userId="86252f8d6718c5c7" providerId="LiveId" clId="{3DF5E8F0-1BAB-4EBB-BF08-465220536A1F}" dt="2022-11-17T20:04:26.269" v="28519" actId="6549"/>
        <pc:sldMkLst>
          <pc:docMk/>
          <pc:sldMk cId="687743833" sldId="342"/>
        </pc:sldMkLst>
        <pc:spChg chg="mod">
          <ac:chgData name="DAVID MANTIK" userId="86252f8d6718c5c7" providerId="LiveId" clId="{3DF5E8F0-1BAB-4EBB-BF08-465220536A1F}" dt="2022-11-16T21:35:56.685" v="23873" actId="14100"/>
          <ac:spMkLst>
            <pc:docMk/>
            <pc:sldMk cId="687743833" sldId="342"/>
            <ac:spMk id="2" creationId="{A3161ABE-417B-A1D9-C146-374C0EDAD8E9}"/>
          </ac:spMkLst>
        </pc:spChg>
        <pc:spChg chg="mod">
          <ac:chgData name="DAVID MANTIK" userId="86252f8d6718c5c7" providerId="LiveId" clId="{3DF5E8F0-1BAB-4EBB-BF08-465220536A1F}" dt="2022-11-17T18:12:52.080" v="26336" actId="12"/>
          <ac:spMkLst>
            <pc:docMk/>
            <pc:sldMk cId="687743833" sldId="342"/>
            <ac:spMk id="3" creationId="{2A92F2EF-B641-9AD8-629C-7C223713C871}"/>
          </ac:spMkLst>
        </pc:spChg>
      </pc:sldChg>
      <pc:sldChg chg="add del">
        <pc:chgData name="DAVID MANTIK" userId="86252f8d6718c5c7" providerId="LiveId" clId="{3DF5E8F0-1BAB-4EBB-BF08-465220536A1F}" dt="2022-11-09T05:41:22.344" v="439" actId="47"/>
        <pc:sldMkLst>
          <pc:docMk/>
          <pc:sldMk cId="1263406394" sldId="343"/>
        </pc:sldMkLst>
      </pc:sldChg>
      <pc:sldChg chg="modSp add mod modNotesTx">
        <pc:chgData name="DAVID MANTIK" userId="86252f8d6718c5c7" providerId="LiveId" clId="{3DF5E8F0-1BAB-4EBB-BF08-465220536A1F}" dt="2022-11-17T20:04:35.295" v="28520" actId="6549"/>
        <pc:sldMkLst>
          <pc:docMk/>
          <pc:sldMk cId="3113940563" sldId="343"/>
        </pc:sldMkLst>
        <pc:spChg chg="mod">
          <ac:chgData name="DAVID MANTIK" userId="86252f8d6718c5c7" providerId="LiveId" clId="{3DF5E8F0-1BAB-4EBB-BF08-465220536A1F}" dt="2022-11-17T18:13:11.377" v="26338" actId="1076"/>
          <ac:spMkLst>
            <pc:docMk/>
            <pc:sldMk cId="3113940563" sldId="343"/>
            <ac:spMk id="2" creationId="{A3161ABE-417B-A1D9-C146-374C0EDAD8E9}"/>
          </ac:spMkLst>
        </pc:spChg>
        <pc:spChg chg="mod">
          <ac:chgData name="DAVID MANTIK" userId="86252f8d6718c5c7" providerId="LiveId" clId="{3DF5E8F0-1BAB-4EBB-BF08-465220536A1F}" dt="2022-11-17T18:13:17.999" v="26340" actId="14100"/>
          <ac:spMkLst>
            <pc:docMk/>
            <pc:sldMk cId="3113940563" sldId="343"/>
            <ac:spMk id="3" creationId="{2A92F2EF-B641-9AD8-629C-7C223713C871}"/>
          </ac:spMkLst>
        </pc:spChg>
      </pc:sldChg>
      <pc:sldChg chg="add del">
        <pc:chgData name="DAVID MANTIK" userId="86252f8d6718c5c7" providerId="LiveId" clId="{3DF5E8F0-1BAB-4EBB-BF08-465220536A1F}" dt="2022-11-09T05:41:22.344" v="439" actId="47"/>
        <pc:sldMkLst>
          <pc:docMk/>
          <pc:sldMk cId="1316077478" sldId="344"/>
        </pc:sldMkLst>
      </pc:sldChg>
      <pc:sldChg chg="modSp add mod modNotesTx">
        <pc:chgData name="DAVID MANTIK" userId="86252f8d6718c5c7" providerId="LiveId" clId="{3DF5E8F0-1BAB-4EBB-BF08-465220536A1F}" dt="2022-11-25T20:41:31.179" v="34909" actId="20577"/>
        <pc:sldMkLst>
          <pc:docMk/>
          <pc:sldMk cId="2742616963" sldId="344"/>
        </pc:sldMkLst>
        <pc:spChg chg="mod">
          <ac:chgData name="DAVID MANTIK" userId="86252f8d6718c5c7" providerId="LiveId" clId="{3DF5E8F0-1BAB-4EBB-BF08-465220536A1F}" dt="2022-11-18T00:12:07.756" v="31670" actId="1076"/>
          <ac:spMkLst>
            <pc:docMk/>
            <pc:sldMk cId="2742616963" sldId="344"/>
            <ac:spMk id="2" creationId="{A3161ABE-417B-A1D9-C146-374C0EDAD8E9}"/>
          </ac:spMkLst>
        </pc:spChg>
        <pc:spChg chg="mod">
          <ac:chgData name="DAVID MANTIK" userId="86252f8d6718c5c7" providerId="LiveId" clId="{3DF5E8F0-1BAB-4EBB-BF08-465220536A1F}" dt="2022-11-25T20:41:31.179" v="34909" actId="20577"/>
          <ac:spMkLst>
            <pc:docMk/>
            <pc:sldMk cId="2742616963" sldId="344"/>
            <ac:spMk id="3" creationId="{2A92F2EF-B641-9AD8-629C-7C223713C871}"/>
          </ac:spMkLst>
        </pc:spChg>
      </pc:sldChg>
      <pc:sldChg chg="modSp add mod">
        <pc:chgData name="DAVID MANTIK" userId="86252f8d6718c5c7" providerId="LiveId" clId="{3DF5E8F0-1BAB-4EBB-BF08-465220536A1F}" dt="2022-11-17T18:13:52.812" v="26343" actId="1076"/>
        <pc:sldMkLst>
          <pc:docMk/>
          <pc:sldMk cId="483710570" sldId="345"/>
        </pc:sldMkLst>
        <pc:spChg chg="mod">
          <ac:chgData name="DAVID MANTIK" userId="86252f8d6718c5c7" providerId="LiveId" clId="{3DF5E8F0-1BAB-4EBB-BF08-465220536A1F}" dt="2022-11-16T21:35:32.917" v="23869" actId="14100"/>
          <ac:spMkLst>
            <pc:docMk/>
            <pc:sldMk cId="483710570" sldId="345"/>
            <ac:spMk id="2" creationId="{A3161ABE-417B-A1D9-C146-374C0EDAD8E9}"/>
          </ac:spMkLst>
        </pc:spChg>
        <pc:spChg chg="mod">
          <ac:chgData name="DAVID MANTIK" userId="86252f8d6718c5c7" providerId="LiveId" clId="{3DF5E8F0-1BAB-4EBB-BF08-465220536A1F}" dt="2022-11-17T18:13:52.812" v="26343" actId="1076"/>
          <ac:spMkLst>
            <pc:docMk/>
            <pc:sldMk cId="483710570" sldId="345"/>
            <ac:spMk id="3" creationId="{2A92F2EF-B641-9AD8-629C-7C223713C871}"/>
          </ac:spMkLst>
        </pc:spChg>
      </pc:sldChg>
      <pc:sldChg chg="add del">
        <pc:chgData name="DAVID MANTIK" userId="86252f8d6718c5c7" providerId="LiveId" clId="{3DF5E8F0-1BAB-4EBB-BF08-465220536A1F}" dt="2022-11-09T05:41:22.344" v="439" actId="47"/>
        <pc:sldMkLst>
          <pc:docMk/>
          <pc:sldMk cId="2793823148" sldId="345"/>
        </pc:sldMkLst>
      </pc:sldChg>
      <pc:sldChg chg="add del">
        <pc:chgData name="DAVID MANTIK" userId="86252f8d6718c5c7" providerId="LiveId" clId="{3DF5E8F0-1BAB-4EBB-BF08-465220536A1F}" dt="2022-11-09T05:41:22.344" v="439" actId="47"/>
        <pc:sldMkLst>
          <pc:docMk/>
          <pc:sldMk cId="2263633082" sldId="346"/>
        </pc:sldMkLst>
      </pc:sldChg>
      <pc:sldChg chg="modSp add mod">
        <pc:chgData name="DAVID MANTIK" userId="86252f8d6718c5c7" providerId="LiveId" clId="{3DF5E8F0-1BAB-4EBB-BF08-465220536A1F}" dt="2022-11-18T00:14:01.435" v="31702" actId="20577"/>
        <pc:sldMkLst>
          <pc:docMk/>
          <pc:sldMk cId="3392868532" sldId="346"/>
        </pc:sldMkLst>
        <pc:spChg chg="mod">
          <ac:chgData name="DAVID MANTIK" userId="86252f8d6718c5c7" providerId="LiveId" clId="{3DF5E8F0-1BAB-4EBB-BF08-465220536A1F}" dt="2022-11-16T21:35:20.877" v="23867" actId="1076"/>
          <ac:spMkLst>
            <pc:docMk/>
            <pc:sldMk cId="3392868532" sldId="346"/>
            <ac:spMk id="2" creationId="{A3161ABE-417B-A1D9-C146-374C0EDAD8E9}"/>
          </ac:spMkLst>
        </pc:spChg>
        <pc:spChg chg="mod">
          <ac:chgData name="DAVID MANTIK" userId="86252f8d6718c5c7" providerId="LiveId" clId="{3DF5E8F0-1BAB-4EBB-BF08-465220536A1F}" dt="2022-11-18T00:14:01.435" v="31702" actId="20577"/>
          <ac:spMkLst>
            <pc:docMk/>
            <pc:sldMk cId="3392868532" sldId="346"/>
            <ac:spMk id="3" creationId="{2A92F2EF-B641-9AD8-629C-7C223713C871}"/>
          </ac:spMkLst>
        </pc:spChg>
      </pc:sldChg>
      <pc:sldChg chg="add del">
        <pc:chgData name="DAVID MANTIK" userId="86252f8d6718c5c7" providerId="LiveId" clId="{3DF5E8F0-1BAB-4EBB-BF08-465220536A1F}" dt="2022-11-09T05:41:22.344" v="439" actId="47"/>
        <pc:sldMkLst>
          <pc:docMk/>
          <pc:sldMk cId="488195079" sldId="347"/>
        </pc:sldMkLst>
      </pc:sldChg>
      <pc:sldChg chg="modSp add mod modNotesTx">
        <pc:chgData name="DAVID MANTIK" userId="86252f8d6718c5c7" providerId="LiveId" clId="{3DF5E8F0-1BAB-4EBB-BF08-465220536A1F}" dt="2022-11-26T16:57:53.250" v="35291" actId="20577"/>
        <pc:sldMkLst>
          <pc:docMk/>
          <pc:sldMk cId="789499555" sldId="347"/>
        </pc:sldMkLst>
        <pc:spChg chg="mod">
          <ac:chgData name="DAVID MANTIK" userId="86252f8d6718c5c7" providerId="LiveId" clId="{3DF5E8F0-1BAB-4EBB-BF08-465220536A1F}" dt="2022-11-17T02:25:19.208" v="25070" actId="1076"/>
          <ac:spMkLst>
            <pc:docMk/>
            <pc:sldMk cId="789499555" sldId="347"/>
            <ac:spMk id="2" creationId="{A3161ABE-417B-A1D9-C146-374C0EDAD8E9}"/>
          </ac:spMkLst>
        </pc:spChg>
        <pc:spChg chg="mod">
          <ac:chgData name="DAVID MANTIK" userId="86252f8d6718c5c7" providerId="LiveId" clId="{3DF5E8F0-1BAB-4EBB-BF08-465220536A1F}" dt="2022-11-16T01:22:46.639" v="19156" actId="1076"/>
          <ac:spMkLst>
            <pc:docMk/>
            <pc:sldMk cId="789499555" sldId="347"/>
            <ac:spMk id="3" creationId="{2A92F2EF-B641-9AD8-629C-7C223713C871}"/>
          </ac:spMkLst>
        </pc:spChg>
        <pc:picChg chg="mod">
          <ac:chgData name="DAVID MANTIK" userId="86252f8d6718c5c7" providerId="LiveId" clId="{3DF5E8F0-1BAB-4EBB-BF08-465220536A1F}" dt="2022-11-16T19:16:07.304" v="20877" actId="1582"/>
          <ac:picMkLst>
            <pc:docMk/>
            <pc:sldMk cId="789499555" sldId="347"/>
            <ac:picMk id="4" creationId="{128B2BC0-4D13-1599-DDD9-4C51F583A10B}"/>
          </ac:picMkLst>
        </pc:picChg>
      </pc:sldChg>
      <pc:sldChg chg="delSp modSp add mod ord setBg modNotesTx">
        <pc:chgData name="DAVID MANTIK" userId="86252f8d6718c5c7" providerId="LiveId" clId="{3DF5E8F0-1BAB-4EBB-BF08-465220536A1F}" dt="2022-11-17T21:20:20.513" v="29113" actId="20577"/>
        <pc:sldMkLst>
          <pc:docMk/>
          <pc:sldMk cId="788301564" sldId="348"/>
        </pc:sldMkLst>
        <pc:spChg chg="mod">
          <ac:chgData name="DAVID MANTIK" userId="86252f8d6718c5c7" providerId="LiveId" clId="{3DF5E8F0-1BAB-4EBB-BF08-465220536A1F}" dt="2022-11-17T21:03:54.304" v="29012" actId="27636"/>
          <ac:spMkLst>
            <pc:docMk/>
            <pc:sldMk cId="788301564" sldId="348"/>
            <ac:spMk id="2" creationId="{F24460FE-BE51-7BF2-639C-BAEC17F417C9}"/>
          </ac:spMkLst>
        </pc:spChg>
        <pc:picChg chg="mod">
          <ac:chgData name="DAVID MANTIK" userId="86252f8d6718c5c7" providerId="LiveId" clId="{3DF5E8F0-1BAB-4EBB-BF08-465220536A1F}" dt="2022-11-17T21:04:08.616" v="29017" actId="1036"/>
          <ac:picMkLst>
            <pc:docMk/>
            <pc:sldMk cId="788301564" sldId="348"/>
            <ac:picMk id="5" creationId="{61AF3B5F-248D-D37E-D4D2-1A32775EEA7B}"/>
          </ac:picMkLst>
        </pc:picChg>
        <pc:picChg chg="del mod">
          <ac:chgData name="DAVID MANTIK" userId="86252f8d6718c5c7" providerId="LiveId" clId="{3DF5E8F0-1BAB-4EBB-BF08-465220536A1F}" dt="2022-11-17T20:37:27.718" v="28531" actId="478"/>
          <ac:picMkLst>
            <pc:docMk/>
            <pc:sldMk cId="788301564" sldId="348"/>
            <ac:picMk id="9" creationId="{E5596A8A-663F-CBED-D930-80ABBB7CD6B3}"/>
          </ac:picMkLst>
        </pc:picChg>
      </pc:sldChg>
      <pc:sldChg chg="add del">
        <pc:chgData name="DAVID MANTIK" userId="86252f8d6718c5c7" providerId="LiveId" clId="{3DF5E8F0-1BAB-4EBB-BF08-465220536A1F}" dt="2022-11-09T05:41:22.344" v="439" actId="47"/>
        <pc:sldMkLst>
          <pc:docMk/>
          <pc:sldMk cId="1282206296" sldId="348"/>
        </pc:sldMkLst>
      </pc:sldChg>
      <pc:sldChg chg="add del">
        <pc:chgData name="DAVID MANTIK" userId="86252f8d6718c5c7" providerId="LiveId" clId="{3DF5E8F0-1BAB-4EBB-BF08-465220536A1F}" dt="2022-11-09T05:41:22.344" v="439" actId="47"/>
        <pc:sldMkLst>
          <pc:docMk/>
          <pc:sldMk cId="794848607" sldId="349"/>
        </pc:sldMkLst>
      </pc:sldChg>
      <pc:sldChg chg="modSp add del mod ord">
        <pc:chgData name="DAVID MANTIK" userId="86252f8d6718c5c7" providerId="LiveId" clId="{3DF5E8F0-1BAB-4EBB-BF08-465220536A1F}" dt="2022-11-14T19:19:56.703" v="14322" actId="2696"/>
        <pc:sldMkLst>
          <pc:docMk/>
          <pc:sldMk cId="2865641395" sldId="349"/>
        </pc:sldMkLst>
        <pc:spChg chg="mod">
          <ac:chgData name="DAVID MANTIK" userId="86252f8d6718c5c7" providerId="LiveId" clId="{3DF5E8F0-1BAB-4EBB-BF08-465220536A1F}" dt="2022-11-14T19:19:37.575" v="14321" actId="21"/>
          <ac:spMkLst>
            <pc:docMk/>
            <pc:sldMk cId="2865641395" sldId="349"/>
            <ac:spMk id="2" creationId="{A08F5420-C6A0-13DD-972C-85340E3C64F4}"/>
          </ac:spMkLst>
        </pc:spChg>
        <pc:spChg chg="mod">
          <ac:chgData name="DAVID MANTIK" userId="86252f8d6718c5c7" providerId="LiveId" clId="{3DF5E8F0-1BAB-4EBB-BF08-465220536A1F}" dt="2022-11-14T19:18:43.965" v="14256" actId="1076"/>
          <ac:spMkLst>
            <pc:docMk/>
            <pc:sldMk cId="2865641395" sldId="349"/>
            <ac:spMk id="3" creationId="{0461F041-5B26-2DBE-FD19-04A96A20E673}"/>
          </ac:spMkLst>
        </pc:spChg>
      </pc:sldChg>
      <pc:sldChg chg="addSp modSp new del mod ord setBg">
        <pc:chgData name="DAVID MANTIK" userId="86252f8d6718c5c7" providerId="LiveId" clId="{3DF5E8F0-1BAB-4EBB-BF08-465220536A1F}" dt="2022-11-17T21:09:06.379" v="29046" actId="2696"/>
        <pc:sldMkLst>
          <pc:docMk/>
          <pc:sldMk cId="4153291793" sldId="349"/>
        </pc:sldMkLst>
        <pc:spChg chg="add mod">
          <ac:chgData name="DAVID MANTIK" userId="86252f8d6718c5c7" providerId="LiveId" clId="{3DF5E8F0-1BAB-4EBB-BF08-465220536A1F}" dt="2022-11-17T04:35:08.656" v="26126" actId="20577"/>
          <ac:spMkLst>
            <pc:docMk/>
            <pc:sldMk cId="4153291793" sldId="349"/>
            <ac:spMk id="3" creationId="{2363CFA3-3BEE-B9F8-4FBC-78ABB0078B7C}"/>
          </ac:spMkLst>
        </pc:spChg>
      </pc:sldChg>
      <pc:sldChg chg="addSp delSp modSp new del mod">
        <pc:chgData name="DAVID MANTIK" userId="86252f8d6718c5c7" providerId="LiveId" clId="{3DF5E8F0-1BAB-4EBB-BF08-465220536A1F}" dt="2022-11-15T22:21:34.089" v="15832" actId="2696"/>
        <pc:sldMkLst>
          <pc:docMk/>
          <pc:sldMk cId="785921132" sldId="350"/>
        </pc:sldMkLst>
        <pc:spChg chg="add del mod">
          <ac:chgData name="DAVID MANTIK" userId="86252f8d6718c5c7" providerId="LiveId" clId="{3DF5E8F0-1BAB-4EBB-BF08-465220536A1F}" dt="2022-11-15T22:21:31.684" v="15831"/>
          <ac:spMkLst>
            <pc:docMk/>
            <pc:sldMk cId="785921132" sldId="350"/>
            <ac:spMk id="3" creationId="{F3EB8A09-6575-AD86-DC4A-FA70CC4EF0AD}"/>
          </ac:spMkLst>
        </pc:spChg>
      </pc:sldChg>
      <pc:sldChg chg="add del">
        <pc:chgData name="DAVID MANTIK" userId="86252f8d6718c5c7" providerId="LiveId" clId="{3DF5E8F0-1BAB-4EBB-BF08-465220536A1F}" dt="2022-11-09T05:41:22.344" v="439" actId="47"/>
        <pc:sldMkLst>
          <pc:docMk/>
          <pc:sldMk cId="802338312" sldId="350"/>
        </pc:sldMkLst>
      </pc:sldChg>
      <pc:sldChg chg="add del">
        <pc:chgData name="DAVID MANTIK" userId="86252f8d6718c5c7" providerId="LiveId" clId="{3DF5E8F0-1BAB-4EBB-BF08-465220536A1F}" dt="2022-11-09T05:41:22.344" v="439" actId="47"/>
        <pc:sldMkLst>
          <pc:docMk/>
          <pc:sldMk cId="1164669043" sldId="351"/>
        </pc:sldMkLst>
      </pc:sldChg>
      <pc:sldChg chg="add del">
        <pc:chgData name="DAVID MANTIK" userId="86252f8d6718c5c7" providerId="LiveId" clId="{3DF5E8F0-1BAB-4EBB-BF08-465220536A1F}" dt="2022-11-15T04:39:21.894" v="15802" actId="2696"/>
        <pc:sldMkLst>
          <pc:docMk/>
          <pc:sldMk cId="1938977733" sldId="351"/>
        </pc:sldMkLst>
      </pc:sldChg>
      <pc:sldChg chg="new del">
        <pc:chgData name="DAVID MANTIK" userId="86252f8d6718c5c7" providerId="LiveId" clId="{3DF5E8F0-1BAB-4EBB-BF08-465220536A1F}" dt="2022-11-15T04:39:10.388" v="15800" actId="2696"/>
        <pc:sldMkLst>
          <pc:docMk/>
          <pc:sldMk cId="2967204834" sldId="351"/>
        </pc:sldMkLst>
      </pc:sldChg>
      <pc:sldChg chg="modSp add mod modNotesTx">
        <pc:chgData name="DAVID MANTIK" userId="86252f8d6718c5c7" providerId="LiveId" clId="{3DF5E8F0-1BAB-4EBB-BF08-465220536A1F}" dt="2022-11-17T20:02:56.861" v="28506" actId="6549"/>
        <pc:sldMkLst>
          <pc:docMk/>
          <pc:sldMk cId="3031987212" sldId="351"/>
        </pc:sldMkLst>
        <pc:spChg chg="mod">
          <ac:chgData name="DAVID MANTIK" userId="86252f8d6718c5c7" providerId="LiveId" clId="{3DF5E8F0-1BAB-4EBB-BF08-465220536A1F}" dt="2022-11-16T21:24:43.750" v="23793" actId="1076"/>
          <ac:spMkLst>
            <pc:docMk/>
            <pc:sldMk cId="3031987212" sldId="351"/>
            <ac:spMk id="2" creationId="{A08F5420-C6A0-13DD-972C-85340E3C64F4}"/>
          </ac:spMkLst>
        </pc:spChg>
        <pc:spChg chg="mod">
          <ac:chgData name="DAVID MANTIK" userId="86252f8d6718c5c7" providerId="LiveId" clId="{3DF5E8F0-1BAB-4EBB-BF08-465220536A1F}" dt="2022-11-16T21:51:53.770" v="24000" actId="114"/>
          <ac:spMkLst>
            <pc:docMk/>
            <pc:sldMk cId="3031987212" sldId="351"/>
            <ac:spMk id="3" creationId="{0461F041-5B26-2DBE-FD19-04A96A20E673}"/>
          </ac:spMkLst>
        </pc:spChg>
      </pc:sldChg>
      <pc:sldChg chg="new del">
        <pc:chgData name="DAVID MANTIK" userId="86252f8d6718c5c7" providerId="LiveId" clId="{3DF5E8F0-1BAB-4EBB-BF08-465220536A1F}" dt="2022-11-15T04:39:33.384" v="15804" actId="2696"/>
        <pc:sldMkLst>
          <pc:docMk/>
          <pc:sldMk cId="3927129239" sldId="351"/>
        </pc:sldMkLst>
      </pc:sldChg>
      <pc:sldChg chg="add del">
        <pc:chgData name="DAVID MANTIK" userId="86252f8d6718c5c7" providerId="LiveId" clId="{3DF5E8F0-1BAB-4EBB-BF08-465220536A1F}" dt="2022-11-09T05:41:22.344" v="439" actId="47"/>
        <pc:sldMkLst>
          <pc:docMk/>
          <pc:sldMk cId="869755597" sldId="352"/>
        </pc:sldMkLst>
      </pc:sldChg>
      <pc:sldChg chg="addSp delSp modSp add del mod">
        <pc:chgData name="DAVID MANTIK" userId="86252f8d6718c5c7" providerId="LiveId" clId="{3DF5E8F0-1BAB-4EBB-BF08-465220536A1F}" dt="2022-11-17T21:07:12.393" v="29041" actId="2696"/>
        <pc:sldMkLst>
          <pc:docMk/>
          <pc:sldMk cId="3234161210" sldId="352"/>
        </pc:sldMkLst>
        <pc:spChg chg="add del mod">
          <ac:chgData name="DAVID MANTIK" userId="86252f8d6718c5c7" providerId="LiveId" clId="{3DF5E8F0-1BAB-4EBB-BF08-465220536A1F}" dt="2022-11-17T01:34:43.700" v="24478" actId="14100"/>
          <ac:spMkLst>
            <pc:docMk/>
            <pc:sldMk cId="3234161210" sldId="352"/>
            <ac:spMk id="2" creationId="{A08F5420-C6A0-13DD-972C-85340E3C64F4}"/>
          </ac:spMkLst>
        </pc:spChg>
        <pc:spChg chg="mod">
          <ac:chgData name="DAVID MANTIK" userId="86252f8d6718c5c7" providerId="LiveId" clId="{3DF5E8F0-1BAB-4EBB-BF08-465220536A1F}" dt="2022-11-16T21:45:27.165" v="23949" actId="20577"/>
          <ac:spMkLst>
            <pc:docMk/>
            <pc:sldMk cId="3234161210" sldId="352"/>
            <ac:spMk id="3" creationId="{0461F041-5B26-2DBE-FD19-04A96A20E673}"/>
          </ac:spMkLst>
        </pc:spChg>
        <pc:spChg chg="add del mod">
          <ac:chgData name="DAVID MANTIK" userId="86252f8d6718c5c7" providerId="LiveId" clId="{3DF5E8F0-1BAB-4EBB-BF08-465220536A1F}" dt="2022-11-15T22:24:52.247" v="15853" actId="21"/>
          <ac:spMkLst>
            <pc:docMk/>
            <pc:sldMk cId="3234161210" sldId="352"/>
            <ac:spMk id="5" creationId="{6A5CF6E6-0BFD-795D-C6A6-3C7B47D4A19B}"/>
          </ac:spMkLst>
        </pc:spChg>
      </pc:sldChg>
      <pc:sldChg chg="modSp add del mod modNotesTx">
        <pc:chgData name="DAVID MANTIK" userId="86252f8d6718c5c7" providerId="LiveId" clId="{3DF5E8F0-1BAB-4EBB-BF08-465220536A1F}" dt="2022-11-17T21:07:17.413" v="29042" actId="2696"/>
        <pc:sldMkLst>
          <pc:docMk/>
          <pc:sldMk cId="3570701371" sldId="353"/>
        </pc:sldMkLst>
        <pc:spChg chg="mod">
          <ac:chgData name="DAVID MANTIK" userId="86252f8d6718c5c7" providerId="LiveId" clId="{3DF5E8F0-1BAB-4EBB-BF08-465220536A1F}" dt="2022-11-16T00:00:37.375" v="17887" actId="1076"/>
          <ac:spMkLst>
            <pc:docMk/>
            <pc:sldMk cId="3570701371" sldId="353"/>
            <ac:spMk id="2" creationId="{A08F5420-C6A0-13DD-972C-85340E3C64F4}"/>
          </ac:spMkLst>
        </pc:spChg>
        <pc:spChg chg="mod">
          <ac:chgData name="DAVID MANTIK" userId="86252f8d6718c5c7" providerId="LiveId" clId="{3DF5E8F0-1BAB-4EBB-BF08-465220536A1F}" dt="2022-11-16T00:22:11.885" v="18351" actId="207"/>
          <ac:spMkLst>
            <pc:docMk/>
            <pc:sldMk cId="3570701371" sldId="353"/>
            <ac:spMk id="3" creationId="{0461F041-5B26-2DBE-FD19-04A96A20E673}"/>
          </ac:spMkLst>
        </pc:spChg>
      </pc:sldChg>
      <pc:sldChg chg="add del">
        <pc:chgData name="DAVID MANTIK" userId="86252f8d6718c5c7" providerId="LiveId" clId="{3DF5E8F0-1BAB-4EBB-BF08-465220536A1F}" dt="2022-11-09T05:41:22.344" v="439" actId="47"/>
        <pc:sldMkLst>
          <pc:docMk/>
          <pc:sldMk cId="3864803698" sldId="353"/>
        </pc:sldMkLst>
      </pc:sldChg>
      <pc:sldChg chg="add del">
        <pc:chgData name="DAVID MANTIK" userId="86252f8d6718c5c7" providerId="LiveId" clId="{3DF5E8F0-1BAB-4EBB-BF08-465220536A1F}" dt="2022-11-09T05:41:22.344" v="439" actId="47"/>
        <pc:sldMkLst>
          <pc:docMk/>
          <pc:sldMk cId="2279289749" sldId="354"/>
        </pc:sldMkLst>
      </pc:sldChg>
      <pc:sldChg chg="addSp modSp add del mod modNotesTx">
        <pc:chgData name="DAVID MANTIK" userId="86252f8d6718c5c7" providerId="LiveId" clId="{3DF5E8F0-1BAB-4EBB-BF08-465220536A1F}" dt="2022-11-17T21:07:21.552" v="29043" actId="2696"/>
        <pc:sldMkLst>
          <pc:docMk/>
          <pc:sldMk cId="3634239248" sldId="354"/>
        </pc:sldMkLst>
        <pc:spChg chg="mod">
          <ac:chgData name="DAVID MANTIK" userId="86252f8d6718c5c7" providerId="LiveId" clId="{3DF5E8F0-1BAB-4EBB-BF08-465220536A1F}" dt="2022-11-17T18:44:02.388" v="26979" actId="20577"/>
          <ac:spMkLst>
            <pc:docMk/>
            <pc:sldMk cId="3634239248" sldId="354"/>
            <ac:spMk id="2" creationId="{A08F5420-C6A0-13DD-972C-85340E3C64F4}"/>
          </ac:spMkLst>
        </pc:spChg>
        <pc:spChg chg="mod">
          <ac:chgData name="DAVID MANTIK" userId="86252f8d6718c5c7" providerId="LiveId" clId="{3DF5E8F0-1BAB-4EBB-BF08-465220536A1F}" dt="2022-11-15T22:37:06.065" v="16355" actId="1076"/>
          <ac:spMkLst>
            <pc:docMk/>
            <pc:sldMk cId="3634239248" sldId="354"/>
            <ac:spMk id="3" creationId="{0461F041-5B26-2DBE-FD19-04A96A20E673}"/>
          </ac:spMkLst>
        </pc:spChg>
        <pc:picChg chg="add mod">
          <ac:chgData name="DAVID MANTIK" userId="86252f8d6718c5c7" providerId="LiveId" clId="{3DF5E8F0-1BAB-4EBB-BF08-465220536A1F}" dt="2022-11-16T19:37:56.114" v="21270" actId="1582"/>
          <ac:picMkLst>
            <pc:docMk/>
            <pc:sldMk cId="3634239248" sldId="354"/>
            <ac:picMk id="5" creationId="{2896F414-1B0F-0D57-E095-4A3EA0086913}"/>
          </ac:picMkLst>
        </pc:picChg>
      </pc:sldChg>
      <pc:sldChg chg="add del">
        <pc:chgData name="DAVID MANTIK" userId="86252f8d6718c5c7" providerId="LiveId" clId="{3DF5E8F0-1BAB-4EBB-BF08-465220536A1F}" dt="2022-11-09T05:41:22.344" v="439" actId="47"/>
        <pc:sldMkLst>
          <pc:docMk/>
          <pc:sldMk cId="2904403942" sldId="355"/>
        </pc:sldMkLst>
      </pc:sldChg>
      <pc:sldChg chg="addSp modSp add del mod modNotesTx">
        <pc:chgData name="DAVID MANTIK" userId="86252f8d6718c5c7" providerId="LiveId" clId="{3DF5E8F0-1BAB-4EBB-BF08-465220536A1F}" dt="2022-11-16T21:12:16.182" v="23613" actId="2696"/>
        <pc:sldMkLst>
          <pc:docMk/>
          <pc:sldMk cId="4133179069" sldId="355"/>
        </pc:sldMkLst>
        <pc:spChg chg="mod">
          <ac:chgData name="DAVID MANTIK" userId="86252f8d6718c5c7" providerId="LiveId" clId="{3DF5E8F0-1BAB-4EBB-BF08-465220536A1F}" dt="2022-11-15T23:49:00.694" v="17578" actId="20577"/>
          <ac:spMkLst>
            <pc:docMk/>
            <pc:sldMk cId="4133179069" sldId="355"/>
            <ac:spMk id="2" creationId="{A08F5420-C6A0-13DD-972C-85340E3C64F4}"/>
          </ac:spMkLst>
        </pc:spChg>
        <pc:spChg chg="mod">
          <ac:chgData name="DAVID MANTIK" userId="86252f8d6718c5c7" providerId="LiveId" clId="{3DF5E8F0-1BAB-4EBB-BF08-465220536A1F}" dt="2022-11-15T23:25:58.734" v="17282" actId="1076"/>
          <ac:spMkLst>
            <pc:docMk/>
            <pc:sldMk cId="4133179069" sldId="355"/>
            <ac:spMk id="3" creationId="{0461F041-5B26-2DBE-FD19-04A96A20E673}"/>
          </ac:spMkLst>
        </pc:spChg>
        <pc:spChg chg="add mod">
          <ac:chgData name="DAVID MANTIK" userId="86252f8d6718c5c7" providerId="LiveId" clId="{3DF5E8F0-1BAB-4EBB-BF08-465220536A1F}" dt="2022-11-16T21:09:37.511" v="23605" actId="1035"/>
          <ac:spMkLst>
            <pc:docMk/>
            <pc:sldMk cId="4133179069" sldId="355"/>
            <ac:spMk id="4" creationId="{536A1D50-3808-CEE4-E2CD-2A3F662470CE}"/>
          </ac:spMkLst>
        </pc:spChg>
        <pc:spChg chg="add mod">
          <ac:chgData name="DAVID MANTIK" userId="86252f8d6718c5c7" providerId="LiveId" clId="{3DF5E8F0-1BAB-4EBB-BF08-465220536A1F}" dt="2022-11-16T19:37:30.352" v="21268" actId="20577"/>
          <ac:spMkLst>
            <pc:docMk/>
            <pc:sldMk cId="4133179069" sldId="355"/>
            <ac:spMk id="5" creationId="{0EBD9472-0A2F-67EF-DDD8-D62795E8DEDC}"/>
          </ac:spMkLst>
        </pc:spChg>
      </pc:sldChg>
      <pc:sldChg chg="modSp add del mod">
        <pc:chgData name="DAVID MANTIK" userId="86252f8d6718c5c7" providerId="LiveId" clId="{3DF5E8F0-1BAB-4EBB-BF08-465220536A1F}" dt="2022-11-09T05:41:22.344" v="439" actId="47"/>
        <pc:sldMkLst>
          <pc:docMk/>
          <pc:sldMk cId="3963903707" sldId="356"/>
        </pc:sldMkLst>
        <pc:spChg chg="mod">
          <ac:chgData name="DAVID MANTIK" userId="86252f8d6718c5c7" providerId="LiveId" clId="{3DF5E8F0-1BAB-4EBB-BF08-465220536A1F}" dt="2022-11-09T05:39:19.185" v="406" actId="27636"/>
          <ac:spMkLst>
            <pc:docMk/>
            <pc:sldMk cId="3963903707" sldId="356"/>
            <ac:spMk id="2" creationId="{85F226A2-0808-4D9F-F1DE-D7B3F64CEB0C}"/>
          </ac:spMkLst>
        </pc:spChg>
      </pc:sldChg>
      <pc:sldChg chg="addSp delSp modSp add mod ord modNotesTx">
        <pc:chgData name="DAVID MANTIK" userId="86252f8d6718c5c7" providerId="LiveId" clId="{3DF5E8F0-1BAB-4EBB-BF08-465220536A1F}" dt="2022-11-17T23:37:27.561" v="30973"/>
        <pc:sldMkLst>
          <pc:docMk/>
          <pc:sldMk cId="4167686094" sldId="356"/>
        </pc:sldMkLst>
        <pc:spChg chg="mod">
          <ac:chgData name="DAVID MANTIK" userId="86252f8d6718c5c7" providerId="LiveId" clId="{3DF5E8F0-1BAB-4EBB-BF08-465220536A1F}" dt="2022-11-16T15:28:31.330" v="19556" actId="20577"/>
          <ac:spMkLst>
            <pc:docMk/>
            <pc:sldMk cId="4167686094" sldId="356"/>
            <ac:spMk id="2" creationId="{A08F5420-C6A0-13DD-972C-85340E3C64F4}"/>
          </ac:spMkLst>
        </pc:spChg>
        <pc:spChg chg="mod">
          <ac:chgData name="DAVID MANTIK" userId="86252f8d6718c5c7" providerId="LiveId" clId="{3DF5E8F0-1BAB-4EBB-BF08-465220536A1F}" dt="2022-11-17T01:47:16.969" v="24565" actId="14100"/>
          <ac:spMkLst>
            <pc:docMk/>
            <pc:sldMk cId="4167686094" sldId="356"/>
            <ac:spMk id="3" creationId="{0461F041-5B26-2DBE-FD19-04A96A20E673}"/>
          </ac:spMkLst>
        </pc:spChg>
        <pc:spChg chg="add del">
          <ac:chgData name="DAVID MANTIK" userId="86252f8d6718c5c7" providerId="LiveId" clId="{3DF5E8F0-1BAB-4EBB-BF08-465220536A1F}" dt="2022-11-15T22:56:21.775" v="16853" actId="22"/>
          <ac:spMkLst>
            <pc:docMk/>
            <pc:sldMk cId="4167686094" sldId="356"/>
            <ac:spMk id="5" creationId="{AE99EDC0-2B26-83BD-4FD2-D845DD7B4A27}"/>
          </ac:spMkLst>
        </pc:spChg>
        <pc:spChg chg="add mod">
          <ac:chgData name="DAVID MANTIK" userId="86252f8d6718c5c7" providerId="LiveId" clId="{3DF5E8F0-1BAB-4EBB-BF08-465220536A1F}" dt="2022-11-15T23:16:26.204" v="17271" actId="6549"/>
          <ac:spMkLst>
            <pc:docMk/>
            <pc:sldMk cId="4167686094" sldId="356"/>
            <ac:spMk id="9" creationId="{872BFC4D-6F4D-B0C7-2BE5-776DAF6B96A3}"/>
          </ac:spMkLst>
        </pc:spChg>
        <pc:spChg chg="add mod">
          <ac:chgData name="DAVID MANTIK" userId="86252f8d6718c5c7" providerId="LiveId" clId="{3DF5E8F0-1BAB-4EBB-BF08-465220536A1F}" dt="2022-11-15T23:16:22.122" v="17270" actId="6549"/>
          <ac:spMkLst>
            <pc:docMk/>
            <pc:sldMk cId="4167686094" sldId="356"/>
            <ac:spMk id="10" creationId="{47AE166E-7416-8E30-DE95-0C7A26340415}"/>
          </ac:spMkLst>
        </pc:spChg>
        <pc:spChg chg="add mod">
          <ac:chgData name="DAVID MANTIK" userId="86252f8d6718c5c7" providerId="LiveId" clId="{3DF5E8F0-1BAB-4EBB-BF08-465220536A1F}" dt="2022-11-15T23:16:18.191" v="17269" actId="6549"/>
          <ac:spMkLst>
            <pc:docMk/>
            <pc:sldMk cId="4167686094" sldId="356"/>
            <ac:spMk id="11" creationId="{FDFDBA9C-D4B1-E06E-16E0-9605C7034F3A}"/>
          </ac:spMkLst>
        </pc:spChg>
        <pc:spChg chg="add mod">
          <ac:chgData name="DAVID MANTIK" userId="86252f8d6718c5c7" providerId="LiveId" clId="{3DF5E8F0-1BAB-4EBB-BF08-465220536A1F}" dt="2022-11-15T23:16:05.122" v="17268" actId="6549"/>
          <ac:spMkLst>
            <pc:docMk/>
            <pc:sldMk cId="4167686094" sldId="356"/>
            <ac:spMk id="12" creationId="{5B604512-B8AD-1430-9123-75B2CE4405A1}"/>
          </ac:spMkLst>
        </pc:spChg>
        <pc:spChg chg="add mod">
          <ac:chgData name="DAVID MANTIK" userId="86252f8d6718c5c7" providerId="LiveId" clId="{3DF5E8F0-1BAB-4EBB-BF08-465220536A1F}" dt="2022-11-17T01:34:23.571" v="24476" actId="20577"/>
          <ac:spMkLst>
            <pc:docMk/>
            <pc:sldMk cId="4167686094" sldId="356"/>
            <ac:spMk id="14" creationId="{57E654A4-9E63-27D2-C01E-B43601C03006}"/>
          </ac:spMkLst>
        </pc:spChg>
        <pc:picChg chg="add del mod">
          <ac:chgData name="DAVID MANTIK" userId="86252f8d6718c5c7" providerId="LiveId" clId="{3DF5E8F0-1BAB-4EBB-BF08-465220536A1F}" dt="2022-11-15T23:10:33.215" v="17164" actId="21"/>
          <ac:picMkLst>
            <pc:docMk/>
            <pc:sldMk cId="4167686094" sldId="356"/>
            <ac:picMk id="7" creationId="{36DB9E48-178F-59D7-5FB6-18A3A2EB927A}"/>
          </ac:picMkLst>
        </pc:picChg>
        <pc:picChg chg="add mod">
          <ac:chgData name="DAVID MANTIK" userId="86252f8d6718c5c7" providerId="LiveId" clId="{3DF5E8F0-1BAB-4EBB-BF08-465220536A1F}" dt="2022-11-16T02:06:35.117" v="19547" actId="1038"/>
          <ac:picMkLst>
            <pc:docMk/>
            <pc:sldMk cId="4167686094" sldId="356"/>
            <ac:picMk id="8" creationId="{DEED5B29-6FCA-8986-8715-66C202EFFD44}"/>
          </ac:picMkLst>
        </pc:picChg>
      </pc:sldChg>
      <pc:sldChg chg="addSp delSp modSp add mod modNotesTx">
        <pc:chgData name="DAVID MANTIK" userId="86252f8d6718c5c7" providerId="LiveId" clId="{3DF5E8F0-1BAB-4EBB-BF08-465220536A1F}" dt="2022-11-18T00:38:22.433" v="32120" actId="207"/>
        <pc:sldMkLst>
          <pc:docMk/>
          <pc:sldMk cId="360274728" sldId="357"/>
        </pc:sldMkLst>
        <pc:spChg chg="mod">
          <ac:chgData name="DAVID MANTIK" userId="86252f8d6718c5c7" providerId="LiveId" clId="{3DF5E8F0-1BAB-4EBB-BF08-465220536A1F}" dt="2022-11-17T23:15:31.587" v="30714" actId="1076"/>
          <ac:spMkLst>
            <pc:docMk/>
            <pc:sldMk cId="360274728" sldId="357"/>
            <ac:spMk id="2" creationId="{A08F5420-C6A0-13DD-972C-85340E3C64F4}"/>
          </ac:spMkLst>
        </pc:spChg>
        <pc:spChg chg="mod">
          <ac:chgData name="DAVID MANTIK" userId="86252f8d6718c5c7" providerId="LiveId" clId="{3DF5E8F0-1BAB-4EBB-BF08-465220536A1F}" dt="2022-11-17T04:30:59.910" v="26065" actId="1035"/>
          <ac:spMkLst>
            <pc:docMk/>
            <pc:sldMk cId="360274728" sldId="357"/>
            <ac:spMk id="3" creationId="{0461F041-5B26-2DBE-FD19-04A96A20E673}"/>
          </ac:spMkLst>
        </pc:spChg>
        <pc:spChg chg="add mod">
          <ac:chgData name="DAVID MANTIK" userId="86252f8d6718c5c7" providerId="LiveId" clId="{3DF5E8F0-1BAB-4EBB-BF08-465220536A1F}" dt="2022-11-18T00:38:22.433" v="32120" actId="207"/>
          <ac:spMkLst>
            <pc:docMk/>
            <pc:sldMk cId="360274728" sldId="357"/>
            <ac:spMk id="4" creationId="{B9440213-D8B4-E30C-4283-ED5E755D5FE7}"/>
          </ac:spMkLst>
        </pc:spChg>
        <pc:picChg chg="add mod">
          <ac:chgData name="DAVID MANTIK" userId="86252f8d6718c5c7" providerId="LiveId" clId="{3DF5E8F0-1BAB-4EBB-BF08-465220536A1F}" dt="2022-11-17T04:31:04.084" v="26071" actId="1035"/>
          <ac:picMkLst>
            <pc:docMk/>
            <pc:sldMk cId="360274728" sldId="357"/>
            <ac:picMk id="5" creationId="{A383FCA5-940E-6E79-9E27-F6265CAAE65A}"/>
          </ac:picMkLst>
        </pc:picChg>
        <pc:picChg chg="add del mod">
          <ac:chgData name="DAVID MANTIK" userId="86252f8d6718c5c7" providerId="LiveId" clId="{3DF5E8F0-1BAB-4EBB-BF08-465220536A1F}" dt="2022-11-17T00:56:44.352" v="24090" actId="478"/>
          <ac:picMkLst>
            <pc:docMk/>
            <pc:sldMk cId="360274728" sldId="357"/>
            <ac:picMk id="6" creationId="{F29A0D3F-BB44-2700-CC9B-D1D9389051CE}"/>
          </ac:picMkLst>
        </pc:picChg>
        <pc:picChg chg="add mod">
          <ac:chgData name="DAVID MANTIK" userId="86252f8d6718c5c7" providerId="LiveId" clId="{3DF5E8F0-1BAB-4EBB-BF08-465220536A1F}" dt="2022-11-17T23:15:35.756" v="30715" actId="1076"/>
          <ac:picMkLst>
            <pc:docMk/>
            <pc:sldMk cId="360274728" sldId="357"/>
            <ac:picMk id="7" creationId="{C3529A30-92E6-171E-7CCD-788F243E9461}"/>
          </ac:picMkLst>
        </pc:picChg>
        <pc:picChg chg="del">
          <ac:chgData name="DAVID MANTIK" userId="86252f8d6718c5c7" providerId="LiveId" clId="{3DF5E8F0-1BAB-4EBB-BF08-465220536A1F}" dt="2022-11-15T23:44:28.078" v="17516" actId="478"/>
          <ac:picMkLst>
            <pc:docMk/>
            <pc:sldMk cId="360274728" sldId="357"/>
            <ac:picMk id="8" creationId="{DEED5B29-6FCA-8986-8715-66C202EFFD44}"/>
          </ac:picMkLst>
        </pc:picChg>
      </pc:sldChg>
      <pc:sldChg chg="add del">
        <pc:chgData name="DAVID MANTIK" userId="86252f8d6718c5c7" providerId="LiveId" clId="{3DF5E8F0-1BAB-4EBB-BF08-465220536A1F}" dt="2022-11-09T05:41:22.344" v="439" actId="47"/>
        <pc:sldMkLst>
          <pc:docMk/>
          <pc:sldMk cId="2334883280" sldId="357"/>
        </pc:sldMkLst>
      </pc:sldChg>
      <pc:sldChg chg="addSp delSp modSp add del mod ord">
        <pc:chgData name="DAVID MANTIK" userId="86252f8d6718c5c7" providerId="LiveId" clId="{3DF5E8F0-1BAB-4EBB-BF08-465220536A1F}" dt="2022-11-17T19:52:29.591" v="28411" actId="2696"/>
        <pc:sldMkLst>
          <pc:docMk/>
          <pc:sldMk cId="213191885" sldId="358"/>
        </pc:sldMkLst>
        <pc:spChg chg="mod">
          <ac:chgData name="DAVID MANTIK" userId="86252f8d6718c5c7" providerId="LiveId" clId="{3DF5E8F0-1BAB-4EBB-BF08-465220536A1F}" dt="2022-11-16T19:36:33.776" v="21258" actId="20577"/>
          <ac:spMkLst>
            <pc:docMk/>
            <pc:sldMk cId="213191885" sldId="358"/>
            <ac:spMk id="2" creationId="{A08F5420-C6A0-13DD-972C-85340E3C64F4}"/>
          </ac:spMkLst>
        </pc:spChg>
        <pc:spChg chg="mod">
          <ac:chgData name="DAVID MANTIK" userId="86252f8d6718c5c7" providerId="LiveId" clId="{3DF5E8F0-1BAB-4EBB-BF08-465220536A1F}" dt="2022-11-16T01:52:24.040" v="19407" actId="14100"/>
          <ac:spMkLst>
            <pc:docMk/>
            <pc:sldMk cId="213191885" sldId="358"/>
            <ac:spMk id="3" creationId="{0461F041-5B26-2DBE-FD19-04A96A20E673}"/>
          </ac:spMkLst>
        </pc:spChg>
        <pc:picChg chg="add del mod">
          <ac:chgData name="DAVID MANTIK" userId="86252f8d6718c5c7" providerId="LiveId" clId="{3DF5E8F0-1BAB-4EBB-BF08-465220536A1F}" dt="2022-11-16T01:51:58.476" v="19403" actId="478"/>
          <ac:picMkLst>
            <pc:docMk/>
            <pc:sldMk cId="213191885" sldId="358"/>
            <ac:picMk id="4" creationId="{C79B8D95-1D52-597F-E26A-4965A2FA7036}"/>
          </ac:picMkLst>
        </pc:picChg>
        <pc:picChg chg="del">
          <ac:chgData name="DAVID MANTIK" userId="86252f8d6718c5c7" providerId="LiveId" clId="{3DF5E8F0-1BAB-4EBB-BF08-465220536A1F}" dt="2022-11-16T01:51:47.734" v="19400" actId="21"/>
          <ac:picMkLst>
            <pc:docMk/>
            <pc:sldMk cId="213191885" sldId="358"/>
            <ac:picMk id="5" creationId="{93C7D8DC-5885-0255-999F-90CF42F37246}"/>
          </ac:picMkLst>
        </pc:picChg>
        <pc:picChg chg="add mod">
          <ac:chgData name="DAVID MANTIK" userId="86252f8d6718c5c7" providerId="LiveId" clId="{3DF5E8F0-1BAB-4EBB-BF08-465220536A1F}" dt="2022-11-16T01:54:40.339" v="19439" actId="1582"/>
          <ac:picMkLst>
            <pc:docMk/>
            <pc:sldMk cId="213191885" sldId="358"/>
            <ac:picMk id="6" creationId="{C65233EC-76C0-8A59-BBD9-FE14625DBDC7}"/>
          </ac:picMkLst>
        </pc:picChg>
      </pc:sldChg>
      <pc:sldChg chg="add del">
        <pc:chgData name="DAVID MANTIK" userId="86252f8d6718c5c7" providerId="LiveId" clId="{3DF5E8F0-1BAB-4EBB-BF08-465220536A1F}" dt="2022-11-09T05:41:22.344" v="439" actId="47"/>
        <pc:sldMkLst>
          <pc:docMk/>
          <pc:sldMk cId="464029932" sldId="358"/>
        </pc:sldMkLst>
      </pc:sldChg>
      <pc:sldChg chg="add del">
        <pc:chgData name="DAVID MANTIK" userId="86252f8d6718c5c7" providerId="LiveId" clId="{3DF5E8F0-1BAB-4EBB-BF08-465220536A1F}" dt="2022-11-09T05:41:22.344" v="439" actId="47"/>
        <pc:sldMkLst>
          <pc:docMk/>
          <pc:sldMk cId="1151942759" sldId="359"/>
        </pc:sldMkLst>
      </pc:sldChg>
      <pc:sldChg chg="addSp delSp modSp add mod modNotesTx">
        <pc:chgData name="DAVID MANTIK" userId="86252f8d6718c5c7" providerId="LiveId" clId="{3DF5E8F0-1BAB-4EBB-BF08-465220536A1F}" dt="2022-11-17T01:06:18.561" v="24290" actId="1076"/>
        <pc:sldMkLst>
          <pc:docMk/>
          <pc:sldMk cId="3572118672" sldId="359"/>
        </pc:sldMkLst>
        <pc:spChg chg="mod">
          <ac:chgData name="DAVID MANTIK" userId="86252f8d6718c5c7" providerId="LiveId" clId="{3DF5E8F0-1BAB-4EBB-BF08-465220536A1F}" dt="2022-11-17T01:06:18.561" v="24290" actId="1076"/>
          <ac:spMkLst>
            <pc:docMk/>
            <pc:sldMk cId="3572118672" sldId="359"/>
            <ac:spMk id="2" creationId="{A08F5420-C6A0-13DD-972C-85340E3C64F4}"/>
          </ac:spMkLst>
        </pc:spChg>
        <pc:spChg chg="mod">
          <ac:chgData name="DAVID MANTIK" userId="86252f8d6718c5c7" providerId="LiveId" clId="{3DF5E8F0-1BAB-4EBB-BF08-465220536A1F}" dt="2022-11-17T01:03:06.792" v="24256" actId="255"/>
          <ac:spMkLst>
            <pc:docMk/>
            <pc:sldMk cId="3572118672" sldId="359"/>
            <ac:spMk id="3" creationId="{0461F041-5B26-2DBE-FD19-04A96A20E673}"/>
          </ac:spMkLst>
        </pc:spChg>
        <pc:picChg chg="add mod">
          <ac:chgData name="DAVID MANTIK" userId="86252f8d6718c5c7" providerId="LiveId" clId="{3DF5E8F0-1BAB-4EBB-BF08-465220536A1F}" dt="2022-11-17T01:03:15.839" v="24265" actId="1036"/>
          <ac:picMkLst>
            <pc:docMk/>
            <pc:sldMk cId="3572118672" sldId="359"/>
            <ac:picMk id="4" creationId="{02C267E0-84A7-C775-6E3B-671DD2E1584C}"/>
          </ac:picMkLst>
        </pc:picChg>
        <pc:picChg chg="add del mod">
          <ac:chgData name="DAVID MANTIK" userId="86252f8d6718c5c7" providerId="LiveId" clId="{3DF5E8F0-1BAB-4EBB-BF08-465220536A1F}" dt="2022-11-17T01:02:05.642" v="24209" actId="478"/>
          <ac:picMkLst>
            <pc:docMk/>
            <pc:sldMk cId="3572118672" sldId="359"/>
            <ac:picMk id="5" creationId="{8A417729-E1EF-0FEF-1F9A-80350D7FD0C9}"/>
          </ac:picMkLst>
        </pc:picChg>
        <pc:picChg chg="add mod">
          <ac:chgData name="DAVID MANTIK" userId="86252f8d6718c5c7" providerId="LiveId" clId="{3DF5E8F0-1BAB-4EBB-BF08-465220536A1F}" dt="2022-11-17T01:03:21.082" v="24274" actId="1036"/>
          <ac:picMkLst>
            <pc:docMk/>
            <pc:sldMk cId="3572118672" sldId="359"/>
            <ac:picMk id="7" creationId="{D3744CFD-3265-5C9C-F56F-DA5743E0B842}"/>
          </ac:picMkLst>
        </pc:picChg>
      </pc:sldChg>
      <pc:sldChg chg="add del">
        <pc:chgData name="DAVID MANTIK" userId="86252f8d6718c5c7" providerId="LiveId" clId="{3DF5E8F0-1BAB-4EBB-BF08-465220536A1F}" dt="2022-11-09T05:41:22.344" v="439" actId="47"/>
        <pc:sldMkLst>
          <pc:docMk/>
          <pc:sldMk cId="1734834389" sldId="360"/>
        </pc:sldMkLst>
      </pc:sldChg>
      <pc:sldChg chg="modSp add del mod">
        <pc:chgData name="DAVID MANTIK" userId="86252f8d6718c5c7" providerId="LiveId" clId="{3DF5E8F0-1BAB-4EBB-BF08-465220536A1F}" dt="2022-11-17T01:53:30.073" v="24591" actId="2696"/>
        <pc:sldMkLst>
          <pc:docMk/>
          <pc:sldMk cId="3504065191" sldId="360"/>
        </pc:sldMkLst>
        <pc:spChg chg="mod">
          <ac:chgData name="DAVID MANTIK" userId="86252f8d6718c5c7" providerId="LiveId" clId="{3DF5E8F0-1BAB-4EBB-BF08-465220536A1F}" dt="2022-11-16T21:20:34.194" v="23747" actId="1076"/>
          <ac:spMkLst>
            <pc:docMk/>
            <pc:sldMk cId="3504065191" sldId="360"/>
            <ac:spMk id="2" creationId="{A08F5420-C6A0-13DD-972C-85340E3C64F4}"/>
          </ac:spMkLst>
        </pc:spChg>
      </pc:sldChg>
      <pc:sldChg chg="add del">
        <pc:chgData name="DAVID MANTIK" userId="86252f8d6718c5c7" providerId="LiveId" clId="{3DF5E8F0-1BAB-4EBB-BF08-465220536A1F}" dt="2022-11-09T05:41:22.344" v="439" actId="47"/>
        <pc:sldMkLst>
          <pc:docMk/>
          <pc:sldMk cId="2208302072" sldId="361"/>
        </pc:sldMkLst>
      </pc:sldChg>
      <pc:sldChg chg="add del">
        <pc:chgData name="DAVID MANTIK" userId="86252f8d6718c5c7" providerId="LiveId" clId="{3DF5E8F0-1BAB-4EBB-BF08-465220536A1F}" dt="2022-11-16T20:38:28.390" v="22377" actId="2696"/>
        <pc:sldMkLst>
          <pc:docMk/>
          <pc:sldMk cId="3605769106" sldId="361"/>
        </pc:sldMkLst>
      </pc:sldChg>
      <pc:sldChg chg="modSp add del mod">
        <pc:chgData name="DAVID MANTIK" userId="86252f8d6718c5c7" providerId="LiveId" clId="{3DF5E8F0-1BAB-4EBB-BF08-465220536A1F}" dt="2022-11-09T05:41:22.344" v="439" actId="47"/>
        <pc:sldMkLst>
          <pc:docMk/>
          <pc:sldMk cId="2695077680" sldId="362"/>
        </pc:sldMkLst>
        <pc:spChg chg="mod">
          <ac:chgData name="DAVID MANTIK" userId="86252f8d6718c5c7" providerId="LiveId" clId="{3DF5E8F0-1BAB-4EBB-BF08-465220536A1F}" dt="2022-11-09T05:39:19.194" v="407" actId="27636"/>
          <ac:spMkLst>
            <pc:docMk/>
            <pc:sldMk cId="2695077680" sldId="362"/>
            <ac:spMk id="2" creationId="{3B0C4842-773E-DE61-EFF2-B34F5F8129FD}"/>
          </ac:spMkLst>
        </pc:spChg>
      </pc:sldChg>
      <pc:sldChg chg="modSp add mod">
        <pc:chgData name="DAVID MANTIK" userId="86252f8d6718c5c7" providerId="LiveId" clId="{3DF5E8F0-1BAB-4EBB-BF08-465220536A1F}" dt="2022-11-23T06:49:21.410" v="33985" actId="14100"/>
        <pc:sldMkLst>
          <pc:docMk/>
          <pc:sldMk cId="3231173568" sldId="362"/>
        </pc:sldMkLst>
        <pc:spChg chg="mod">
          <ac:chgData name="DAVID MANTIK" userId="86252f8d6718c5c7" providerId="LiveId" clId="{3DF5E8F0-1BAB-4EBB-BF08-465220536A1F}" dt="2022-11-23T06:46:30.498" v="33925" actId="1076"/>
          <ac:spMkLst>
            <pc:docMk/>
            <pc:sldMk cId="3231173568" sldId="362"/>
            <ac:spMk id="2" creationId="{A08F5420-C6A0-13DD-972C-85340E3C64F4}"/>
          </ac:spMkLst>
        </pc:spChg>
        <pc:spChg chg="mod">
          <ac:chgData name="DAVID MANTIK" userId="86252f8d6718c5c7" providerId="LiveId" clId="{3DF5E8F0-1BAB-4EBB-BF08-465220536A1F}" dt="2022-11-23T06:49:21.410" v="33985" actId="14100"/>
          <ac:spMkLst>
            <pc:docMk/>
            <pc:sldMk cId="3231173568" sldId="362"/>
            <ac:spMk id="3" creationId="{0461F041-5B26-2DBE-FD19-04A96A20E673}"/>
          </ac:spMkLst>
        </pc:spChg>
      </pc:sldChg>
      <pc:sldChg chg="add del">
        <pc:chgData name="DAVID MANTIK" userId="86252f8d6718c5c7" providerId="LiveId" clId="{3DF5E8F0-1BAB-4EBB-BF08-465220536A1F}" dt="2022-11-16T16:47:54.072" v="19996" actId="2696"/>
        <pc:sldMkLst>
          <pc:docMk/>
          <pc:sldMk cId="3511092524" sldId="362"/>
        </pc:sldMkLst>
      </pc:sldChg>
      <pc:sldChg chg="addSp delSp modSp add mod">
        <pc:chgData name="DAVID MANTIK" userId="86252f8d6718c5c7" providerId="LiveId" clId="{3DF5E8F0-1BAB-4EBB-BF08-465220536A1F}" dt="2022-11-23T06:53:32.130" v="34003" actId="20577"/>
        <pc:sldMkLst>
          <pc:docMk/>
          <pc:sldMk cId="1880098996" sldId="363"/>
        </pc:sldMkLst>
        <pc:spChg chg="mod">
          <ac:chgData name="DAVID MANTIK" userId="86252f8d6718c5c7" providerId="LiveId" clId="{3DF5E8F0-1BAB-4EBB-BF08-465220536A1F}" dt="2022-11-16T21:22:00.838" v="23766" actId="1076"/>
          <ac:spMkLst>
            <pc:docMk/>
            <pc:sldMk cId="1880098996" sldId="363"/>
            <ac:spMk id="2" creationId="{A08F5420-C6A0-13DD-972C-85340E3C64F4}"/>
          </ac:spMkLst>
        </pc:spChg>
        <pc:spChg chg="mod">
          <ac:chgData name="DAVID MANTIK" userId="86252f8d6718c5c7" providerId="LiveId" clId="{3DF5E8F0-1BAB-4EBB-BF08-465220536A1F}" dt="2022-11-23T06:53:32.130" v="34003" actId="20577"/>
          <ac:spMkLst>
            <pc:docMk/>
            <pc:sldMk cId="1880098996" sldId="363"/>
            <ac:spMk id="3" creationId="{0461F041-5B26-2DBE-FD19-04A96A20E673}"/>
          </ac:spMkLst>
        </pc:spChg>
        <pc:picChg chg="add mod">
          <ac:chgData name="DAVID MANTIK" userId="86252f8d6718c5c7" providerId="LiveId" clId="{3DF5E8F0-1BAB-4EBB-BF08-465220536A1F}" dt="2022-11-16T19:43:48.309" v="21378" actId="1582"/>
          <ac:picMkLst>
            <pc:docMk/>
            <pc:sldMk cId="1880098996" sldId="363"/>
            <ac:picMk id="4" creationId="{5722404F-4292-678D-6EDE-B3B38988394E}"/>
          </ac:picMkLst>
        </pc:picChg>
        <pc:picChg chg="del">
          <ac:chgData name="DAVID MANTIK" userId="86252f8d6718c5c7" providerId="LiveId" clId="{3DF5E8F0-1BAB-4EBB-BF08-465220536A1F}" dt="2022-11-16T19:00:45.167" v="20656" actId="478"/>
          <ac:picMkLst>
            <pc:docMk/>
            <pc:sldMk cId="1880098996" sldId="363"/>
            <ac:picMk id="6" creationId="{2630E023-C8EE-63D2-3960-2CE2A75B4DA6}"/>
          </ac:picMkLst>
        </pc:picChg>
      </pc:sldChg>
      <pc:sldChg chg="add del">
        <pc:chgData name="DAVID MANTIK" userId="86252f8d6718c5c7" providerId="LiveId" clId="{3DF5E8F0-1BAB-4EBB-BF08-465220536A1F}" dt="2022-11-09T05:41:22.344" v="439" actId="47"/>
        <pc:sldMkLst>
          <pc:docMk/>
          <pc:sldMk cId="3113538644" sldId="363"/>
        </pc:sldMkLst>
      </pc:sldChg>
      <pc:sldChg chg="add del">
        <pc:chgData name="DAVID MANTIK" userId="86252f8d6718c5c7" providerId="LiveId" clId="{3DF5E8F0-1BAB-4EBB-BF08-465220536A1F}" dt="2022-11-16T19:08:06.089" v="20772" actId="2696"/>
        <pc:sldMkLst>
          <pc:docMk/>
          <pc:sldMk cId="1202209395" sldId="364"/>
        </pc:sldMkLst>
      </pc:sldChg>
      <pc:sldChg chg="modSp add del mod">
        <pc:chgData name="DAVID MANTIK" userId="86252f8d6718c5c7" providerId="LiveId" clId="{3DF5E8F0-1BAB-4EBB-BF08-465220536A1F}" dt="2022-11-09T05:41:22.344" v="439" actId="47"/>
        <pc:sldMkLst>
          <pc:docMk/>
          <pc:sldMk cId="3962179094" sldId="364"/>
        </pc:sldMkLst>
        <pc:spChg chg="mod">
          <ac:chgData name="DAVID MANTIK" userId="86252f8d6718c5c7" providerId="LiveId" clId="{3DF5E8F0-1BAB-4EBB-BF08-465220536A1F}" dt="2022-11-09T05:39:19.201" v="408" actId="27636"/>
          <ac:spMkLst>
            <pc:docMk/>
            <pc:sldMk cId="3962179094" sldId="364"/>
            <ac:spMk id="2" creationId="{F725FE92-FF39-CC93-C045-3CEFF254D846}"/>
          </ac:spMkLst>
        </pc:spChg>
      </pc:sldChg>
      <pc:sldChg chg="add del">
        <pc:chgData name="DAVID MANTIK" userId="86252f8d6718c5c7" providerId="LiveId" clId="{3DF5E8F0-1BAB-4EBB-BF08-465220536A1F}" dt="2022-11-16T19:13:05.622" v="20858" actId="2696"/>
        <pc:sldMkLst>
          <pc:docMk/>
          <pc:sldMk cId="1846317408" sldId="365"/>
        </pc:sldMkLst>
      </pc:sldChg>
      <pc:sldChg chg="add del">
        <pc:chgData name="DAVID MANTIK" userId="86252f8d6718c5c7" providerId="LiveId" clId="{3DF5E8F0-1BAB-4EBB-BF08-465220536A1F}" dt="2022-11-09T05:41:22.344" v="439" actId="47"/>
        <pc:sldMkLst>
          <pc:docMk/>
          <pc:sldMk cId="3453945899" sldId="365"/>
        </pc:sldMkLst>
      </pc:sldChg>
      <pc:sldChg chg="addSp delSp modSp add mod ord">
        <pc:chgData name="DAVID MANTIK" userId="86252f8d6718c5c7" providerId="LiveId" clId="{3DF5E8F0-1BAB-4EBB-BF08-465220536A1F}" dt="2022-11-23T06:53:48.595" v="34005" actId="20577"/>
        <pc:sldMkLst>
          <pc:docMk/>
          <pc:sldMk cId="987214992" sldId="366"/>
        </pc:sldMkLst>
        <pc:spChg chg="mod">
          <ac:chgData name="DAVID MANTIK" userId="86252f8d6718c5c7" providerId="LiveId" clId="{3DF5E8F0-1BAB-4EBB-BF08-465220536A1F}" dt="2022-11-16T21:22:27.359" v="23770" actId="1076"/>
          <ac:spMkLst>
            <pc:docMk/>
            <pc:sldMk cId="987214992" sldId="366"/>
            <ac:spMk id="2" creationId="{A08F5420-C6A0-13DD-972C-85340E3C64F4}"/>
          </ac:spMkLst>
        </pc:spChg>
        <pc:spChg chg="add mod">
          <ac:chgData name="DAVID MANTIK" userId="86252f8d6718c5c7" providerId="LiveId" clId="{3DF5E8F0-1BAB-4EBB-BF08-465220536A1F}" dt="2022-11-23T06:53:48.595" v="34005" actId="20577"/>
          <ac:spMkLst>
            <pc:docMk/>
            <pc:sldMk cId="987214992" sldId="366"/>
            <ac:spMk id="6" creationId="{E2414567-FC2F-9ABC-7D48-6ADC63528ED5}"/>
          </ac:spMkLst>
        </pc:spChg>
        <pc:picChg chg="del">
          <ac:chgData name="DAVID MANTIK" userId="86252f8d6718c5c7" providerId="LiveId" clId="{3DF5E8F0-1BAB-4EBB-BF08-465220536A1F}" dt="2022-11-16T19:05:51.093" v="20746" actId="478"/>
          <ac:picMkLst>
            <pc:docMk/>
            <pc:sldMk cId="987214992" sldId="366"/>
            <ac:picMk id="4" creationId="{5722404F-4292-678D-6EDE-B3B38988394E}"/>
          </ac:picMkLst>
        </pc:picChg>
        <pc:picChg chg="add del mod">
          <ac:chgData name="DAVID MANTIK" userId="86252f8d6718c5c7" providerId="LiveId" clId="{3DF5E8F0-1BAB-4EBB-BF08-465220536A1F}" dt="2022-11-16T19:07:18.044" v="20771" actId="478"/>
          <ac:picMkLst>
            <pc:docMk/>
            <pc:sldMk cId="987214992" sldId="366"/>
            <ac:picMk id="5" creationId="{D6E3ED0B-20FB-AD90-33DD-9EF5FB347F0B}"/>
          </ac:picMkLst>
        </pc:picChg>
        <pc:picChg chg="add del mod">
          <ac:chgData name="DAVID MANTIK" userId="86252f8d6718c5c7" providerId="LiveId" clId="{3DF5E8F0-1BAB-4EBB-BF08-465220536A1F}" dt="2022-11-16T19:07:07.513" v="20767" actId="478"/>
          <ac:picMkLst>
            <pc:docMk/>
            <pc:sldMk cId="987214992" sldId="366"/>
            <ac:picMk id="7" creationId="{E2629AC6-3955-1740-4A17-94AE1ED39AF7}"/>
          </ac:picMkLst>
        </pc:picChg>
        <pc:picChg chg="add mod">
          <ac:chgData name="DAVID MANTIK" userId="86252f8d6718c5c7" providerId="LiveId" clId="{3DF5E8F0-1BAB-4EBB-BF08-465220536A1F}" dt="2022-11-16T19:44:14.750" v="21382" actId="1582"/>
          <ac:picMkLst>
            <pc:docMk/>
            <pc:sldMk cId="987214992" sldId="366"/>
            <ac:picMk id="9" creationId="{67622DD7-EA26-30BF-95C5-5EFA942F1750}"/>
          </ac:picMkLst>
        </pc:picChg>
      </pc:sldChg>
      <pc:sldChg chg="modSp add del mod">
        <pc:chgData name="DAVID MANTIK" userId="86252f8d6718c5c7" providerId="LiveId" clId="{3DF5E8F0-1BAB-4EBB-BF08-465220536A1F}" dt="2022-11-09T05:41:22.344" v="439" actId="47"/>
        <pc:sldMkLst>
          <pc:docMk/>
          <pc:sldMk cId="3526041265" sldId="366"/>
        </pc:sldMkLst>
        <pc:spChg chg="mod">
          <ac:chgData name="DAVID MANTIK" userId="86252f8d6718c5c7" providerId="LiveId" clId="{3DF5E8F0-1BAB-4EBB-BF08-465220536A1F}" dt="2022-11-09T05:39:19.207" v="409" actId="27636"/>
          <ac:spMkLst>
            <pc:docMk/>
            <pc:sldMk cId="3526041265" sldId="366"/>
            <ac:spMk id="2" creationId="{1DD41F9A-EB13-58B9-F674-CE62B9144224}"/>
          </ac:spMkLst>
        </pc:spChg>
      </pc:sldChg>
      <pc:sldChg chg="add del">
        <pc:chgData name="DAVID MANTIK" userId="86252f8d6718c5c7" providerId="LiveId" clId="{3DF5E8F0-1BAB-4EBB-BF08-465220536A1F}" dt="2022-11-09T05:41:22.344" v="439" actId="47"/>
        <pc:sldMkLst>
          <pc:docMk/>
          <pc:sldMk cId="1020246743" sldId="367"/>
        </pc:sldMkLst>
      </pc:sldChg>
      <pc:sldChg chg="modSp add mod modNotesTx">
        <pc:chgData name="DAVID MANTIK" userId="86252f8d6718c5c7" providerId="LiveId" clId="{3DF5E8F0-1BAB-4EBB-BF08-465220536A1F}" dt="2022-11-25T20:42:04.956" v="34911" actId="20577"/>
        <pc:sldMkLst>
          <pc:docMk/>
          <pc:sldMk cId="4086807767" sldId="367"/>
        </pc:sldMkLst>
        <pc:spChg chg="mod">
          <ac:chgData name="DAVID MANTIK" userId="86252f8d6718c5c7" providerId="LiveId" clId="{3DF5E8F0-1BAB-4EBB-BF08-465220536A1F}" dt="2022-11-16T21:38:51.119" v="23890" actId="1076"/>
          <ac:spMkLst>
            <pc:docMk/>
            <pc:sldMk cId="4086807767" sldId="367"/>
            <ac:spMk id="2" creationId="{A3161ABE-417B-A1D9-C146-374C0EDAD8E9}"/>
          </ac:spMkLst>
        </pc:spChg>
        <pc:spChg chg="mod">
          <ac:chgData name="DAVID MANTIK" userId="86252f8d6718c5c7" providerId="LiveId" clId="{3DF5E8F0-1BAB-4EBB-BF08-465220536A1F}" dt="2022-11-25T20:42:04.956" v="34911" actId="20577"/>
          <ac:spMkLst>
            <pc:docMk/>
            <pc:sldMk cId="4086807767" sldId="367"/>
            <ac:spMk id="3" creationId="{2A92F2EF-B641-9AD8-629C-7C223713C871}"/>
          </ac:spMkLst>
        </pc:spChg>
      </pc:sldChg>
      <pc:sldChg chg="modSp add mod modNotesTx">
        <pc:chgData name="DAVID MANTIK" userId="86252f8d6718c5c7" providerId="LiveId" clId="{3DF5E8F0-1BAB-4EBB-BF08-465220536A1F}" dt="2022-11-24T19:00:27.882" v="34116" actId="20577"/>
        <pc:sldMkLst>
          <pc:docMk/>
          <pc:sldMk cId="583822447" sldId="368"/>
        </pc:sldMkLst>
        <pc:spChg chg="mod">
          <ac:chgData name="DAVID MANTIK" userId="86252f8d6718c5c7" providerId="LiveId" clId="{3DF5E8F0-1BAB-4EBB-BF08-465220536A1F}" dt="2022-11-17T02:40:28.063" v="25277" actId="1076"/>
          <ac:spMkLst>
            <pc:docMk/>
            <pc:sldMk cId="583822447" sldId="368"/>
            <ac:spMk id="2" creationId="{A3161ABE-417B-A1D9-C146-374C0EDAD8E9}"/>
          </ac:spMkLst>
        </pc:spChg>
        <pc:spChg chg="mod">
          <ac:chgData name="DAVID MANTIK" userId="86252f8d6718c5c7" providerId="LiveId" clId="{3DF5E8F0-1BAB-4EBB-BF08-465220536A1F}" dt="2022-11-24T19:00:27.882" v="34116" actId="20577"/>
          <ac:spMkLst>
            <pc:docMk/>
            <pc:sldMk cId="583822447" sldId="368"/>
            <ac:spMk id="3" creationId="{2A92F2EF-B641-9AD8-629C-7C223713C871}"/>
          </ac:spMkLst>
        </pc:spChg>
      </pc:sldChg>
      <pc:sldChg chg="add del">
        <pc:chgData name="DAVID MANTIK" userId="86252f8d6718c5c7" providerId="LiveId" clId="{3DF5E8F0-1BAB-4EBB-BF08-465220536A1F}" dt="2022-11-09T05:41:22.344" v="439" actId="47"/>
        <pc:sldMkLst>
          <pc:docMk/>
          <pc:sldMk cId="2043965224" sldId="368"/>
        </pc:sldMkLst>
      </pc:sldChg>
      <pc:sldChg chg="add del">
        <pc:chgData name="DAVID MANTIK" userId="86252f8d6718c5c7" providerId="LiveId" clId="{3DF5E8F0-1BAB-4EBB-BF08-465220536A1F}" dt="2022-11-09T05:41:22.344" v="439" actId="47"/>
        <pc:sldMkLst>
          <pc:docMk/>
          <pc:sldMk cId="2494224660" sldId="369"/>
        </pc:sldMkLst>
      </pc:sldChg>
      <pc:sldChg chg="modSp add mod modNotesTx">
        <pc:chgData name="DAVID MANTIK" userId="86252f8d6718c5c7" providerId="LiveId" clId="{3DF5E8F0-1BAB-4EBB-BF08-465220536A1F}" dt="2022-11-24T18:54:47.695" v="34101" actId="1076"/>
        <pc:sldMkLst>
          <pc:docMk/>
          <pc:sldMk cId="3143768091" sldId="369"/>
        </pc:sldMkLst>
        <pc:spChg chg="mod">
          <ac:chgData name="DAVID MANTIK" userId="86252f8d6718c5c7" providerId="LiveId" clId="{3DF5E8F0-1BAB-4EBB-BF08-465220536A1F}" dt="2022-11-24T18:54:17.904" v="34097" actId="1076"/>
          <ac:spMkLst>
            <pc:docMk/>
            <pc:sldMk cId="3143768091" sldId="369"/>
            <ac:spMk id="2" creationId="{A3161ABE-417B-A1D9-C146-374C0EDAD8E9}"/>
          </ac:spMkLst>
        </pc:spChg>
        <pc:spChg chg="mod">
          <ac:chgData name="DAVID MANTIK" userId="86252f8d6718c5c7" providerId="LiveId" clId="{3DF5E8F0-1BAB-4EBB-BF08-465220536A1F}" dt="2022-11-24T18:54:47.695" v="34101" actId="1076"/>
          <ac:spMkLst>
            <pc:docMk/>
            <pc:sldMk cId="3143768091" sldId="369"/>
            <ac:spMk id="3" creationId="{2A92F2EF-B641-9AD8-629C-7C223713C871}"/>
          </ac:spMkLst>
        </pc:spChg>
      </pc:sldChg>
      <pc:sldChg chg="modSp add mod modNotesTx">
        <pc:chgData name="DAVID MANTIK" userId="86252f8d6718c5c7" providerId="LiveId" clId="{3DF5E8F0-1BAB-4EBB-BF08-465220536A1F}" dt="2022-11-26T17:09:38.734" v="35620" actId="6549"/>
        <pc:sldMkLst>
          <pc:docMk/>
          <pc:sldMk cId="1091770437" sldId="370"/>
        </pc:sldMkLst>
        <pc:spChg chg="mod">
          <ac:chgData name="DAVID MANTIK" userId="86252f8d6718c5c7" providerId="LiveId" clId="{3DF5E8F0-1BAB-4EBB-BF08-465220536A1F}" dt="2022-11-16T20:47:19.239" v="22612" actId="1076"/>
          <ac:spMkLst>
            <pc:docMk/>
            <pc:sldMk cId="1091770437" sldId="370"/>
            <ac:spMk id="2" creationId="{A08F5420-C6A0-13DD-972C-85340E3C64F4}"/>
          </ac:spMkLst>
        </pc:spChg>
        <pc:spChg chg="mod">
          <ac:chgData name="DAVID MANTIK" userId="86252f8d6718c5c7" providerId="LiveId" clId="{3DF5E8F0-1BAB-4EBB-BF08-465220536A1F}" dt="2022-11-18T00:34:52.025" v="32119" actId="20577"/>
          <ac:spMkLst>
            <pc:docMk/>
            <pc:sldMk cId="1091770437" sldId="370"/>
            <ac:spMk id="3" creationId="{0461F041-5B26-2DBE-FD19-04A96A20E673}"/>
          </ac:spMkLst>
        </pc:spChg>
      </pc:sldChg>
      <pc:sldChg chg="add del">
        <pc:chgData name="DAVID MANTIK" userId="86252f8d6718c5c7" providerId="LiveId" clId="{3DF5E8F0-1BAB-4EBB-BF08-465220536A1F}" dt="2022-11-09T05:41:22.344" v="439" actId="47"/>
        <pc:sldMkLst>
          <pc:docMk/>
          <pc:sldMk cId="1820079214" sldId="370"/>
        </pc:sldMkLst>
      </pc:sldChg>
      <pc:sldChg chg="modSp add mod ord">
        <pc:chgData name="DAVID MANTIK" userId="86252f8d6718c5c7" providerId="LiveId" clId="{3DF5E8F0-1BAB-4EBB-BF08-465220536A1F}" dt="2022-11-18T00:32:41.639" v="32096" actId="1076"/>
        <pc:sldMkLst>
          <pc:docMk/>
          <pc:sldMk cId="2671648007" sldId="371"/>
        </pc:sldMkLst>
        <pc:spChg chg="mod">
          <ac:chgData name="DAVID MANTIK" userId="86252f8d6718c5c7" providerId="LiveId" clId="{3DF5E8F0-1BAB-4EBB-BF08-465220536A1F}" dt="2022-11-18T00:32:38.187" v="32095" actId="1076"/>
          <ac:spMkLst>
            <pc:docMk/>
            <pc:sldMk cId="2671648007" sldId="371"/>
            <ac:spMk id="2" creationId="{A08F5420-C6A0-13DD-972C-85340E3C64F4}"/>
          </ac:spMkLst>
        </pc:spChg>
        <pc:spChg chg="mod">
          <ac:chgData name="DAVID MANTIK" userId="86252f8d6718c5c7" providerId="LiveId" clId="{3DF5E8F0-1BAB-4EBB-BF08-465220536A1F}" dt="2022-11-18T00:32:41.639" v="32096" actId="1076"/>
          <ac:spMkLst>
            <pc:docMk/>
            <pc:sldMk cId="2671648007" sldId="371"/>
            <ac:spMk id="3" creationId="{0461F041-5B26-2DBE-FD19-04A96A20E673}"/>
          </ac:spMkLst>
        </pc:spChg>
      </pc:sldChg>
      <pc:sldChg chg="add del">
        <pc:chgData name="DAVID MANTIK" userId="86252f8d6718c5c7" providerId="LiveId" clId="{3DF5E8F0-1BAB-4EBB-BF08-465220536A1F}" dt="2022-11-09T05:41:22.344" v="439" actId="47"/>
        <pc:sldMkLst>
          <pc:docMk/>
          <pc:sldMk cId="4279917539" sldId="371"/>
        </pc:sldMkLst>
      </pc:sldChg>
      <pc:sldChg chg="modSp add mod">
        <pc:chgData name="DAVID MANTIK" userId="86252f8d6718c5c7" providerId="LiveId" clId="{3DF5E8F0-1BAB-4EBB-BF08-465220536A1F}" dt="2022-11-17T23:53:10.106" v="31263" actId="255"/>
        <pc:sldMkLst>
          <pc:docMk/>
          <pc:sldMk cId="1309215600" sldId="372"/>
        </pc:sldMkLst>
        <pc:spChg chg="mod">
          <ac:chgData name="DAVID MANTIK" userId="86252f8d6718c5c7" providerId="LiveId" clId="{3DF5E8F0-1BAB-4EBB-BF08-465220536A1F}" dt="2022-11-16T21:01:29.445" v="23202" actId="1076"/>
          <ac:spMkLst>
            <pc:docMk/>
            <pc:sldMk cId="1309215600" sldId="372"/>
            <ac:spMk id="2" creationId="{A08F5420-C6A0-13DD-972C-85340E3C64F4}"/>
          </ac:spMkLst>
        </pc:spChg>
        <pc:spChg chg="mod">
          <ac:chgData name="DAVID MANTIK" userId="86252f8d6718c5c7" providerId="LiveId" clId="{3DF5E8F0-1BAB-4EBB-BF08-465220536A1F}" dt="2022-11-17T23:53:10.106" v="31263" actId="255"/>
          <ac:spMkLst>
            <pc:docMk/>
            <pc:sldMk cId="1309215600" sldId="372"/>
            <ac:spMk id="3" creationId="{0461F041-5B26-2DBE-FD19-04A96A20E673}"/>
          </ac:spMkLst>
        </pc:spChg>
      </pc:sldChg>
      <pc:sldChg chg="add del">
        <pc:chgData name="DAVID MANTIK" userId="86252f8d6718c5c7" providerId="LiveId" clId="{3DF5E8F0-1BAB-4EBB-BF08-465220536A1F}" dt="2022-11-09T05:41:22.344" v="439" actId="47"/>
        <pc:sldMkLst>
          <pc:docMk/>
          <pc:sldMk cId="1798712846" sldId="372"/>
        </pc:sldMkLst>
      </pc:sldChg>
      <pc:sldChg chg="modSp add mod modNotesTx">
        <pc:chgData name="DAVID MANTIK" userId="86252f8d6718c5c7" providerId="LiveId" clId="{3DF5E8F0-1BAB-4EBB-BF08-465220536A1F}" dt="2022-11-17T20:03:07.944" v="28507" actId="6549"/>
        <pc:sldMkLst>
          <pc:docMk/>
          <pc:sldMk cId="2204305455" sldId="373"/>
        </pc:sldMkLst>
        <pc:spChg chg="mod">
          <ac:chgData name="DAVID MANTIK" userId="86252f8d6718c5c7" providerId="LiveId" clId="{3DF5E8F0-1BAB-4EBB-BF08-465220536A1F}" dt="2022-11-16T21:25:08.411" v="23797" actId="1076"/>
          <ac:spMkLst>
            <pc:docMk/>
            <pc:sldMk cId="2204305455" sldId="373"/>
            <ac:spMk id="2" creationId="{A08F5420-C6A0-13DD-972C-85340E3C64F4}"/>
          </ac:spMkLst>
        </pc:spChg>
        <pc:spChg chg="mod">
          <ac:chgData name="DAVID MANTIK" userId="86252f8d6718c5c7" providerId="LiveId" clId="{3DF5E8F0-1BAB-4EBB-BF08-465220536A1F}" dt="2022-11-17T18:08:50.206" v="26315" actId="120"/>
          <ac:spMkLst>
            <pc:docMk/>
            <pc:sldMk cId="2204305455" sldId="373"/>
            <ac:spMk id="3" creationId="{0461F041-5B26-2DBE-FD19-04A96A20E673}"/>
          </ac:spMkLst>
        </pc:spChg>
      </pc:sldChg>
      <pc:sldChg chg="add del">
        <pc:chgData name="DAVID MANTIK" userId="86252f8d6718c5c7" providerId="LiveId" clId="{3DF5E8F0-1BAB-4EBB-BF08-465220536A1F}" dt="2022-11-09T05:41:22.344" v="439" actId="47"/>
        <pc:sldMkLst>
          <pc:docMk/>
          <pc:sldMk cId="3277832933" sldId="373"/>
        </pc:sldMkLst>
      </pc:sldChg>
      <pc:sldChg chg="add del">
        <pc:chgData name="DAVID MANTIK" userId="86252f8d6718c5c7" providerId="LiveId" clId="{3DF5E8F0-1BAB-4EBB-BF08-465220536A1F}" dt="2022-11-09T05:41:22.344" v="439" actId="47"/>
        <pc:sldMkLst>
          <pc:docMk/>
          <pc:sldMk cId="144763688" sldId="374"/>
        </pc:sldMkLst>
      </pc:sldChg>
      <pc:sldChg chg="add del">
        <pc:chgData name="DAVID MANTIK" userId="86252f8d6718c5c7" providerId="LiveId" clId="{3DF5E8F0-1BAB-4EBB-BF08-465220536A1F}" dt="2022-11-16T21:12:07.824" v="23612" actId="2696"/>
        <pc:sldMkLst>
          <pc:docMk/>
          <pc:sldMk cId="3206147862" sldId="374"/>
        </pc:sldMkLst>
      </pc:sldChg>
      <pc:sldChg chg="addSp modSp new del mod">
        <pc:chgData name="DAVID MANTIK" userId="86252f8d6718c5c7" providerId="LiveId" clId="{3DF5E8F0-1BAB-4EBB-BF08-465220536A1F}" dt="2022-11-16T21:44:58.838" v="23944" actId="2696"/>
        <pc:sldMkLst>
          <pc:docMk/>
          <pc:sldMk cId="313189442" sldId="375"/>
        </pc:sldMkLst>
        <pc:picChg chg="add mod">
          <ac:chgData name="DAVID MANTIK" userId="86252f8d6718c5c7" providerId="LiveId" clId="{3DF5E8F0-1BAB-4EBB-BF08-465220536A1F}" dt="2022-11-16T21:11:10.780" v="23611" actId="14100"/>
          <ac:picMkLst>
            <pc:docMk/>
            <pc:sldMk cId="313189442" sldId="375"/>
            <ac:picMk id="3" creationId="{358EC35D-5C0C-8B2B-BAD4-D53031E1F513}"/>
          </ac:picMkLst>
        </pc:picChg>
      </pc:sldChg>
      <pc:sldChg chg="add del">
        <pc:chgData name="DAVID MANTIK" userId="86252f8d6718c5c7" providerId="LiveId" clId="{3DF5E8F0-1BAB-4EBB-BF08-465220536A1F}" dt="2022-11-09T05:41:22.344" v="439" actId="47"/>
        <pc:sldMkLst>
          <pc:docMk/>
          <pc:sldMk cId="2823605529" sldId="375"/>
        </pc:sldMkLst>
      </pc:sldChg>
      <pc:sldChg chg="add del">
        <pc:chgData name="DAVID MANTIK" userId="86252f8d6718c5c7" providerId="LiveId" clId="{3DF5E8F0-1BAB-4EBB-BF08-465220536A1F}" dt="2022-11-17T01:13:00.060" v="24321" actId="2696"/>
        <pc:sldMkLst>
          <pc:docMk/>
          <pc:sldMk cId="3615087899" sldId="376"/>
        </pc:sldMkLst>
      </pc:sldChg>
      <pc:sldChg chg="add del">
        <pc:chgData name="DAVID MANTIK" userId="86252f8d6718c5c7" providerId="LiveId" clId="{3DF5E8F0-1BAB-4EBB-BF08-465220536A1F}" dt="2022-11-09T05:41:22.344" v="439" actId="47"/>
        <pc:sldMkLst>
          <pc:docMk/>
          <pc:sldMk cId="3756239954" sldId="376"/>
        </pc:sldMkLst>
      </pc:sldChg>
      <pc:sldChg chg="add del">
        <pc:chgData name="DAVID MANTIK" userId="86252f8d6718c5c7" providerId="LiveId" clId="{3DF5E8F0-1BAB-4EBB-BF08-465220536A1F}" dt="2022-11-09T05:41:22.344" v="439" actId="47"/>
        <pc:sldMkLst>
          <pc:docMk/>
          <pc:sldMk cId="3234642225" sldId="377"/>
        </pc:sldMkLst>
      </pc:sldChg>
      <pc:sldChg chg="addSp modSp add del mod">
        <pc:chgData name="DAVID MANTIK" userId="86252f8d6718c5c7" providerId="LiveId" clId="{3DF5E8F0-1BAB-4EBB-BF08-465220536A1F}" dt="2022-11-17T01:18:40.417" v="24366" actId="2696"/>
        <pc:sldMkLst>
          <pc:docMk/>
          <pc:sldMk cId="4072167618" sldId="377"/>
        </pc:sldMkLst>
        <pc:spChg chg="add mod">
          <ac:chgData name="DAVID MANTIK" userId="86252f8d6718c5c7" providerId="LiveId" clId="{3DF5E8F0-1BAB-4EBB-BF08-465220536A1F}" dt="2022-11-17T01:12:06.646" v="24320" actId="208"/>
          <ac:spMkLst>
            <pc:docMk/>
            <pc:sldMk cId="4072167618" sldId="377"/>
            <ac:spMk id="4" creationId="{B251FA36-583D-B66E-1D56-68342C1475BC}"/>
          </ac:spMkLst>
        </pc:spChg>
      </pc:sldChg>
      <pc:sldChg chg="addSp delSp modSp new del mod">
        <pc:chgData name="DAVID MANTIK" userId="86252f8d6718c5c7" providerId="LiveId" clId="{3DF5E8F0-1BAB-4EBB-BF08-465220536A1F}" dt="2022-11-17T01:19:23.839" v="24367" actId="2696"/>
        <pc:sldMkLst>
          <pc:docMk/>
          <pc:sldMk cId="2428615335" sldId="378"/>
        </pc:sldMkLst>
        <pc:spChg chg="add mod">
          <ac:chgData name="DAVID MANTIK" userId="86252f8d6718c5c7" providerId="LiveId" clId="{3DF5E8F0-1BAB-4EBB-BF08-465220536A1F}" dt="2022-11-17T01:17:33.107" v="24360" actId="20577"/>
          <ac:spMkLst>
            <pc:docMk/>
            <pc:sldMk cId="2428615335" sldId="378"/>
            <ac:spMk id="7" creationId="{81B0F806-E242-392E-3E88-31845300DAC0}"/>
          </ac:spMkLst>
        </pc:spChg>
        <pc:picChg chg="add mod">
          <ac:chgData name="DAVID MANTIK" userId="86252f8d6718c5c7" providerId="LiveId" clId="{3DF5E8F0-1BAB-4EBB-BF08-465220536A1F}" dt="2022-11-17T01:13:17.712" v="24325" actId="14100"/>
          <ac:picMkLst>
            <pc:docMk/>
            <pc:sldMk cId="2428615335" sldId="378"/>
            <ac:picMk id="3" creationId="{5BF4919D-71D4-75AE-9AB9-8CF7B4FA58E9}"/>
          </ac:picMkLst>
        </pc:picChg>
        <pc:picChg chg="add del">
          <ac:chgData name="DAVID MANTIK" userId="86252f8d6718c5c7" providerId="LiveId" clId="{3DF5E8F0-1BAB-4EBB-BF08-465220536A1F}" dt="2022-11-17T01:14:05.350" v="24327" actId="22"/>
          <ac:picMkLst>
            <pc:docMk/>
            <pc:sldMk cId="2428615335" sldId="378"/>
            <ac:picMk id="5" creationId="{9716C21D-5F41-40F5-93B7-D689C3988ECC}"/>
          </ac:picMkLst>
        </pc:picChg>
      </pc:sldChg>
      <pc:sldChg chg="add del">
        <pc:chgData name="DAVID MANTIK" userId="86252f8d6718c5c7" providerId="LiveId" clId="{3DF5E8F0-1BAB-4EBB-BF08-465220536A1F}" dt="2022-11-09T05:41:22.344" v="439" actId="47"/>
        <pc:sldMkLst>
          <pc:docMk/>
          <pc:sldMk cId="4180850416" sldId="378"/>
        </pc:sldMkLst>
      </pc:sldChg>
      <pc:sldChg chg="add del">
        <pc:chgData name="DAVID MANTIK" userId="86252f8d6718c5c7" providerId="LiveId" clId="{3DF5E8F0-1BAB-4EBB-BF08-465220536A1F}" dt="2022-11-09T05:41:22.344" v="439" actId="47"/>
        <pc:sldMkLst>
          <pc:docMk/>
          <pc:sldMk cId="373716212" sldId="379"/>
        </pc:sldMkLst>
      </pc:sldChg>
      <pc:sldChg chg="addSp modSp new del mod">
        <pc:chgData name="DAVID MANTIK" userId="86252f8d6718c5c7" providerId="LiveId" clId="{3DF5E8F0-1BAB-4EBB-BF08-465220536A1F}" dt="2022-11-17T01:33:56.720" v="24465" actId="2696"/>
        <pc:sldMkLst>
          <pc:docMk/>
          <pc:sldMk cId="1558841593" sldId="379"/>
        </pc:sldMkLst>
        <pc:spChg chg="add mod">
          <ac:chgData name="DAVID MANTIK" userId="86252f8d6718c5c7" providerId="LiveId" clId="{3DF5E8F0-1BAB-4EBB-BF08-465220536A1F}" dt="2022-11-17T01:32:33.094" v="24460" actId="14100"/>
          <ac:spMkLst>
            <pc:docMk/>
            <pc:sldMk cId="1558841593" sldId="379"/>
            <ac:spMk id="5" creationId="{7F802322-83E5-21D2-2DDA-92AA684C1D09}"/>
          </ac:spMkLst>
        </pc:spChg>
        <pc:picChg chg="add mod">
          <ac:chgData name="DAVID MANTIK" userId="86252f8d6718c5c7" providerId="LiveId" clId="{3DF5E8F0-1BAB-4EBB-BF08-465220536A1F}" dt="2022-11-17T01:29:27.970" v="24435" actId="14100"/>
          <ac:picMkLst>
            <pc:docMk/>
            <pc:sldMk cId="1558841593" sldId="379"/>
            <ac:picMk id="3" creationId="{7E954316-82F6-2B22-95BC-3547A37A3A1C}"/>
          </ac:picMkLst>
        </pc:picChg>
      </pc:sldChg>
      <pc:sldChg chg="add del">
        <pc:chgData name="DAVID MANTIK" userId="86252f8d6718c5c7" providerId="LiveId" clId="{3DF5E8F0-1BAB-4EBB-BF08-465220536A1F}" dt="2022-11-09T05:41:22.344" v="439" actId="47"/>
        <pc:sldMkLst>
          <pc:docMk/>
          <pc:sldMk cId="563559574" sldId="380"/>
        </pc:sldMkLst>
      </pc:sldChg>
      <pc:sldChg chg="addSp modSp new del mod modNotesTx">
        <pc:chgData name="DAVID MANTIK" userId="86252f8d6718c5c7" providerId="LiveId" clId="{3DF5E8F0-1BAB-4EBB-BF08-465220536A1F}" dt="2022-11-17T20:44:27.556" v="28542" actId="2696"/>
        <pc:sldMkLst>
          <pc:docMk/>
          <pc:sldMk cId="2258659755" sldId="380"/>
        </pc:sldMkLst>
        <pc:picChg chg="add mod">
          <ac:chgData name="DAVID MANTIK" userId="86252f8d6718c5c7" providerId="LiveId" clId="{3DF5E8F0-1BAB-4EBB-BF08-465220536A1F}" dt="2022-11-17T20:23:12.591" v="28530" actId="1076"/>
          <ac:picMkLst>
            <pc:docMk/>
            <pc:sldMk cId="2258659755" sldId="380"/>
            <ac:picMk id="3" creationId="{CA7A840A-F02E-ECCC-3EC3-698B795895DF}"/>
          </ac:picMkLst>
        </pc:picChg>
      </pc:sldChg>
      <pc:sldChg chg="add del">
        <pc:chgData name="DAVID MANTIK" userId="86252f8d6718c5c7" providerId="LiveId" clId="{3DF5E8F0-1BAB-4EBB-BF08-465220536A1F}" dt="2022-11-09T05:41:22.344" v="439" actId="47"/>
        <pc:sldMkLst>
          <pc:docMk/>
          <pc:sldMk cId="480985596" sldId="381"/>
        </pc:sldMkLst>
      </pc:sldChg>
      <pc:sldChg chg="addSp modSp new mod modNotesTx">
        <pc:chgData name="DAVID MANTIK" userId="86252f8d6718c5c7" providerId="LiveId" clId="{3DF5E8F0-1BAB-4EBB-BF08-465220536A1F}" dt="2022-11-17T02:44:54.910" v="25372" actId="20577"/>
        <pc:sldMkLst>
          <pc:docMk/>
          <pc:sldMk cId="3281976972" sldId="381"/>
        </pc:sldMkLst>
        <pc:picChg chg="add mod">
          <ac:chgData name="DAVID MANTIK" userId="86252f8d6718c5c7" providerId="LiveId" clId="{3DF5E8F0-1BAB-4EBB-BF08-465220536A1F}" dt="2022-11-17T01:33:19.384" v="24464" actId="14100"/>
          <ac:picMkLst>
            <pc:docMk/>
            <pc:sldMk cId="3281976972" sldId="381"/>
            <ac:picMk id="3" creationId="{6AF5DF77-E8DA-3AB9-EFD6-2574F5FBAE39}"/>
          </ac:picMkLst>
        </pc:picChg>
      </pc:sldChg>
      <pc:sldChg chg="addSp modSp new mod">
        <pc:chgData name="DAVID MANTIK" userId="86252f8d6718c5c7" providerId="LiveId" clId="{3DF5E8F0-1BAB-4EBB-BF08-465220536A1F}" dt="2022-11-25T20:20:41.252" v="34129" actId="1076"/>
        <pc:sldMkLst>
          <pc:docMk/>
          <pc:sldMk cId="1824126586" sldId="382"/>
        </pc:sldMkLst>
        <pc:picChg chg="add mod">
          <ac:chgData name="DAVID MANTIK" userId="86252f8d6718c5c7" providerId="LiveId" clId="{3DF5E8F0-1BAB-4EBB-BF08-465220536A1F}" dt="2022-11-25T20:20:41.252" v="34129" actId="1076"/>
          <ac:picMkLst>
            <pc:docMk/>
            <pc:sldMk cId="1824126586" sldId="382"/>
            <ac:picMk id="3" creationId="{BF3FEE85-AF47-A419-F002-B5AC3EA2D9AB}"/>
          </ac:picMkLst>
        </pc:picChg>
      </pc:sldChg>
      <pc:sldChg chg="add del">
        <pc:chgData name="DAVID MANTIK" userId="86252f8d6718c5c7" providerId="LiveId" clId="{3DF5E8F0-1BAB-4EBB-BF08-465220536A1F}" dt="2022-11-09T05:41:22.344" v="439" actId="47"/>
        <pc:sldMkLst>
          <pc:docMk/>
          <pc:sldMk cId="3407961984" sldId="382"/>
        </pc:sldMkLst>
      </pc:sldChg>
      <pc:sldChg chg="modSp add del mod">
        <pc:chgData name="DAVID MANTIK" userId="86252f8d6718c5c7" providerId="LiveId" clId="{3DF5E8F0-1BAB-4EBB-BF08-465220536A1F}" dt="2022-11-17T03:44:11.104" v="25402" actId="2696"/>
        <pc:sldMkLst>
          <pc:docMk/>
          <pc:sldMk cId="366437458" sldId="383"/>
        </pc:sldMkLst>
        <pc:spChg chg="mod">
          <ac:chgData name="DAVID MANTIK" userId="86252f8d6718c5c7" providerId="LiveId" clId="{3DF5E8F0-1BAB-4EBB-BF08-465220536A1F}" dt="2022-11-17T03:43:44.239" v="25398" actId="20577"/>
          <ac:spMkLst>
            <pc:docMk/>
            <pc:sldMk cId="366437458" sldId="383"/>
            <ac:spMk id="3" creationId="{2363CFA3-3BEE-B9F8-4FBC-78ABB0078B7C}"/>
          </ac:spMkLst>
        </pc:spChg>
      </pc:sldChg>
      <pc:sldChg chg="add del">
        <pc:chgData name="DAVID MANTIK" userId="86252f8d6718c5c7" providerId="LiveId" clId="{3DF5E8F0-1BAB-4EBB-BF08-465220536A1F}" dt="2022-11-09T05:41:22.344" v="439" actId="47"/>
        <pc:sldMkLst>
          <pc:docMk/>
          <pc:sldMk cId="2919111798" sldId="383"/>
        </pc:sldMkLst>
      </pc:sldChg>
      <pc:sldChg chg="addSp modSp add mod ord modNotesTx">
        <pc:chgData name="DAVID MANTIK" userId="86252f8d6718c5c7" providerId="LiveId" clId="{3DF5E8F0-1BAB-4EBB-BF08-465220536A1F}" dt="2022-11-26T17:09:46.508" v="35621" actId="6549"/>
        <pc:sldMkLst>
          <pc:docMk/>
          <pc:sldMk cId="159404926" sldId="384"/>
        </pc:sldMkLst>
        <pc:spChg chg="mod">
          <ac:chgData name="DAVID MANTIK" userId="86252f8d6718c5c7" providerId="LiveId" clId="{3DF5E8F0-1BAB-4EBB-BF08-465220536A1F}" dt="2022-11-17T19:58:51.818" v="28438" actId="1076"/>
          <ac:spMkLst>
            <pc:docMk/>
            <pc:sldMk cId="159404926" sldId="384"/>
            <ac:spMk id="2" creationId="{A08F5420-C6A0-13DD-972C-85340E3C64F4}"/>
          </ac:spMkLst>
        </pc:spChg>
        <pc:spChg chg="mod">
          <ac:chgData name="DAVID MANTIK" userId="86252f8d6718c5c7" providerId="LiveId" clId="{3DF5E8F0-1BAB-4EBB-BF08-465220536A1F}" dt="2022-11-17T19:59:11.343" v="28442" actId="14100"/>
          <ac:spMkLst>
            <pc:docMk/>
            <pc:sldMk cId="159404926" sldId="384"/>
            <ac:spMk id="3" creationId="{0461F041-5B26-2DBE-FD19-04A96A20E673}"/>
          </ac:spMkLst>
        </pc:spChg>
        <pc:picChg chg="add mod">
          <ac:chgData name="DAVID MANTIK" userId="86252f8d6718c5c7" providerId="LiveId" clId="{3DF5E8F0-1BAB-4EBB-BF08-465220536A1F}" dt="2022-11-18T03:29:15.003" v="33402" actId="1035"/>
          <ac:picMkLst>
            <pc:docMk/>
            <pc:sldMk cId="159404926" sldId="384"/>
            <ac:picMk id="5" creationId="{E32CDBB1-73CA-EAF8-B330-20E109290710}"/>
          </ac:picMkLst>
        </pc:picChg>
      </pc:sldChg>
      <pc:sldChg chg="add del">
        <pc:chgData name="DAVID MANTIK" userId="86252f8d6718c5c7" providerId="LiveId" clId="{3DF5E8F0-1BAB-4EBB-BF08-465220536A1F}" dt="2022-11-09T05:41:22.344" v="439" actId="47"/>
        <pc:sldMkLst>
          <pc:docMk/>
          <pc:sldMk cId="2713744028" sldId="384"/>
        </pc:sldMkLst>
      </pc:sldChg>
      <pc:sldChg chg="addSp modSp add mod ord setBg modNotesTx">
        <pc:chgData name="DAVID MANTIK" userId="86252f8d6718c5c7" providerId="LiveId" clId="{3DF5E8F0-1BAB-4EBB-BF08-465220536A1F}" dt="2022-11-25T20:58:11.520" v="35113" actId="20577"/>
        <pc:sldMkLst>
          <pc:docMk/>
          <pc:sldMk cId="1106220294" sldId="385"/>
        </pc:sldMkLst>
        <pc:spChg chg="mod">
          <ac:chgData name="DAVID MANTIK" userId="86252f8d6718c5c7" providerId="LiveId" clId="{3DF5E8F0-1BAB-4EBB-BF08-465220536A1F}" dt="2022-11-18T02:01:19.042" v="32363" actId="1076"/>
          <ac:spMkLst>
            <pc:docMk/>
            <pc:sldMk cId="1106220294" sldId="385"/>
            <ac:spMk id="2" creationId="{A08F5420-C6A0-13DD-972C-85340E3C64F4}"/>
          </ac:spMkLst>
        </pc:spChg>
        <pc:spChg chg="mod">
          <ac:chgData name="DAVID MANTIK" userId="86252f8d6718c5c7" providerId="LiveId" clId="{3DF5E8F0-1BAB-4EBB-BF08-465220536A1F}" dt="2022-11-25T20:58:11.520" v="35113" actId="20577"/>
          <ac:spMkLst>
            <pc:docMk/>
            <pc:sldMk cId="1106220294" sldId="385"/>
            <ac:spMk id="3" creationId="{0461F041-5B26-2DBE-FD19-04A96A20E673}"/>
          </ac:spMkLst>
        </pc:spChg>
        <pc:picChg chg="add mod">
          <ac:chgData name="DAVID MANTIK" userId="86252f8d6718c5c7" providerId="LiveId" clId="{3DF5E8F0-1BAB-4EBB-BF08-465220536A1F}" dt="2022-11-17T21:36:02.250" v="29184" actId="1076"/>
          <ac:picMkLst>
            <pc:docMk/>
            <pc:sldMk cId="1106220294" sldId="385"/>
            <ac:picMk id="5" creationId="{68B1CCAE-378F-2735-3997-14B9B877DA84}"/>
          </ac:picMkLst>
        </pc:picChg>
      </pc:sldChg>
      <pc:sldChg chg="add del">
        <pc:chgData name="DAVID MANTIK" userId="86252f8d6718c5c7" providerId="LiveId" clId="{3DF5E8F0-1BAB-4EBB-BF08-465220536A1F}" dt="2022-11-09T05:41:22.344" v="439" actId="47"/>
        <pc:sldMkLst>
          <pc:docMk/>
          <pc:sldMk cId="2699275996" sldId="385"/>
        </pc:sldMkLst>
      </pc:sldChg>
      <pc:sldChg chg="add del">
        <pc:chgData name="DAVID MANTIK" userId="86252f8d6718c5c7" providerId="LiveId" clId="{3DF5E8F0-1BAB-4EBB-BF08-465220536A1F}" dt="2022-11-09T05:41:22.344" v="439" actId="47"/>
        <pc:sldMkLst>
          <pc:docMk/>
          <pc:sldMk cId="239818801" sldId="386"/>
        </pc:sldMkLst>
      </pc:sldChg>
      <pc:sldChg chg="modSp add mod">
        <pc:chgData name="DAVID MANTIK" userId="86252f8d6718c5c7" providerId="LiveId" clId="{3DF5E8F0-1BAB-4EBB-BF08-465220536A1F}" dt="2022-11-18T00:00:31.479" v="31404" actId="1076"/>
        <pc:sldMkLst>
          <pc:docMk/>
          <pc:sldMk cId="510430669" sldId="386"/>
        </pc:sldMkLst>
        <pc:spChg chg="mod">
          <ac:chgData name="DAVID MANTIK" userId="86252f8d6718c5c7" providerId="LiveId" clId="{3DF5E8F0-1BAB-4EBB-BF08-465220536A1F}" dt="2022-11-17T04:28:09.936" v="26046" actId="1076"/>
          <ac:spMkLst>
            <pc:docMk/>
            <pc:sldMk cId="510430669" sldId="386"/>
            <ac:spMk id="2" creationId="{A3161ABE-417B-A1D9-C146-374C0EDAD8E9}"/>
          </ac:spMkLst>
        </pc:spChg>
        <pc:spChg chg="mod">
          <ac:chgData name="DAVID MANTIK" userId="86252f8d6718c5c7" providerId="LiveId" clId="{3DF5E8F0-1BAB-4EBB-BF08-465220536A1F}" dt="2022-11-18T00:00:31.479" v="31404" actId="1076"/>
          <ac:spMkLst>
            <pc:docMk/>
            <pc:sldMk cId="510430669" sldId="386"/>
            <ac:spMk id="3" creationId="{2A92F2EF-B641-9AD8-629C-7C223713C871}"/>
          </ac:spMkLst>
        </pc:spChg>
      </pc:sldChg>
      <pc:sldChg chg="addSp delSp modSp add mod setBg modNotesTx">
        <pc:chgData name="DAVID MANTIK" userId="86252f8d6718c5c7" providerId="LiveId" clId="{3DF5E8F0-1BAB-4EBB-BF08-465220536A1F}" dt="2022-11-26T17:17:03.879" v="35754" actId="20577"/>
        <pc:sldMkLst>
          <pc:docMk/>
          <pc:sldMk cId="2696354335" sldId="387"/>
        </pc:sldMkLst>
        <pc:spChg chg="mod">
          <ac:chgData name="DAVID MANTIK" userId="86252f8d6718c5c7" providerId="LiveId" clId="{3DF5E8F0-1BAB-4EBB-BF08-465220536A1F}" dt="2022-11-17T21:12:15.971" v="29091" actId="1076"/>
          <ac:spMkLst>
            <pc:docMk/>
            <pc:sldMk cId="2696354335" sldId="387"/>
            <ac:spMk id="2" creationId="{F24460FE-BE51-7BF2-639C-BAEC17F417C9}"/>
          </ac:spMkLst>
        </pc:spChg>
        <pc:spChg chg="add del mod">
          <ac:chgData name="DAVID MANTIK" userId="86252f8d6718c5c7" providerId="LiveId" clId="{3DF5E8F0-1BAB-4EBB-BF08-465220536A1F}" dt="2022-11-17T18:20:45.122" v="26352" actId="22"/>
          <ac:spMkLst>
            <pc:docMk/>
            <pc:sldMk cId="2696354335" sldId="387"/>
            <ac:spMk id="4" creationId="{0445F5B8-41D9-A598-2951-669689F387F9}"/>
          </ac:spMkLst>
        </pc:spChg>
        <pc:picChg chg="del">
          <ac:chgData name="DAVID MANTIK" userId="86252f8d6718c5c7" providerId="LiveId" clId="{3DF5E8F0-1BAB-4EBB-BF08-465220536A1F}" dt="2022-11-17T18:20:41.509" v="26351" actId="478"/>
          <ac:picMkLst>
            <pc:docMk/>
            <pc:sldMk cId="2696354335" sldId="387"/>
            <ac:picMk id="5" creationId="{61AF3B5F-248D-D37E-D4D2-1A32775EEA7B}"/>
          </ac:picMkLst>
        </pc:picChg>
        <pc:picChg chg="add mod ord">
          <ac:chgData name="DAVID MANTIK" userId="86252f8d6718c5c7" providerId="LiveId" clId="{3DF5E8F0-1BAB-4EBB-BF08-465220536A1F}" dt="2022-11-17T18:25:46.669" v="26462" actId="1582"/>
          <ac:picMkLst>
            <pc:docMk/>
            <pc:sldMk cId="2696354335" sldId="387"/>
            <ac:picMk id="7" creationId="{EAC042D3-D17B-4253-4E2E-5FEF643E3A70}"/>
          </ac:picMkLst>
        </pc:picChg>
        <pc:picChg chg="del">
          <ac:chgData name="DAVID MANTIK" userId="86252f8d6718c5c7" providerId="LiveId" clId="{3DF5E8F0-1BAB-4EBB-BF08-465220536A1F}" dt="2022-11-17T18:20:40.597" v="26350" actId="478"/>
          <ac:picMkLst>
            <pc:docMk/>
            <pc:sldMk cId="2696354335" sldId="387"/>
            <ac:picMk id="9" creationId="{E5596A8A-663F-CBED-D930-80ABBB7CD6B3}"/>
          </ac:picMkLst>
        </pc:picChg>
      </pc:sldChg>
      <pc:sldChg chg="add del">
        <pc:chgData name="DAVID MANTIK" userId="86252f8d6718c5c7" providerId="LiveId" clId="{3DF5E8F0-1BAB-4EBB-BF08-465220536A1F}" dt="2022-11-09T05:41:22.344" v="439" actId="47"/>
        <pc:sldMkLst>
          <pc:docMk/>
          <pc:sldMk cId="3895395162" sldId="387"/>
        </pc:sldMkLst>
      </pc:sldChg>
      <pc:sldChg chg="addSp delSp modSp add mod modNotesTx">
        <pc:chgData name="DAVID MANTIK" userId="86252f8d6718c5c7" providerId="LiveId" clId="{3DF5E8F0-1BAB-4EBB-BF08-465220536A1F}" dt="2022-11-17T21:12:24.791" v="29092" actId="113"/>
        <pc:sldMkLst>
          <pc:docMk/>
          <pc:sldMk cId="1878017085" sldId="388"/>
        </pc:sldMkLst>
        <pc:spChg chg="mod">
          <ac:chgData name="DAVID MANTIK" userId="86252f8d6718c5c7" providerId="LiveId" clId="{3DF5E8F0-1BAB-4EBB-BF08-465220536A1F}" dt="2022-11-17T21:12:24.791" v="29092" actId="113"/>
          <ac:spMkLst>
            <pc:docMk/>
            <pc:sldMk cId="1878017085" sldId="388"/>
            <ac:spMk id="2" creationId="{F24460FE-BE51-7BF2-639C-BAEC17F417C9}"/>
          </ac:spMkLst>
        </pc:spChg>
        <pc:spChg chg="add del mod">
          <ac:chgData name="DAVID MANTIK" userId="86252f8d6718c5c7" providerId="LiveId" clId="{3DF5E8F0-1BAB-4EBB-BF08-465220536A1F}" dt="2022-11-17T18:23:47.304" v="26442" actId="478"/>
          <ac:spMkLst>
            <pc:docMk/>
            <pc:sldMk cId="1878017085" sldId="388"/>
            <ac:spMk id="4" creationId="{2DF43574-9D0E-DA61-788E-2E145448CD60}"/>
          </ac:spMkLst>
        </pc:spChg>
        <pc:picChg chg="add mod">
          <ac:chgData name="DAVID MANTIK" userId="86252f8d6718c5c7" providerId="LiveId" clId="{3DF5E8F0-1BAB-4EBB-BF08-465220536A1F}" dt="2022-11-17T18:25:19.114" v="26458" actId="1582"/>
          <ac:picMkLst>
            <pc:docMk/>
            <pc:sldMk cId="1878017085" sldId="388"/>
            <ac:picMk id="5" creationId="{438EA288-DB73-50C2-733C-1C55FC6B0872}"/>
          </ac:picMkLst>
        </pc:picChg>
        <pc:picChg chg="del">
          <ac:chgData name="DAVID MANTIK" userId="86252f8d6718c5c7" providerId="LiveId" clId="{3DF5E8F0-1BAB-4EBB-BF08-465220536A1F}" dt="2022-11-17T18:22:55.722" v="26400" actId="478"/>
          <ac:picMkLst>
            <pc:docMk/>
            <pc:sldMk cId="1878017085" sldId="388"/>
            <ac:picMk id="7" creationId="{EAC042D3-D17B-4253-4E2E-5FEF643E3A70}"/>
          </ac:picMkLst>
        </pc:picChg>
      </pc:sldChg>
      <pc:sldChg chg="add del">
        <pc:chgData name="DAVID MANTIK" userId="86252f8d6718c5c7" providerId="LiveId" clId="{3DF5E8F0-1BAB-4EBB-BF08-465220536A1F}" dt="2022-11-09T05:41:22.344" v="439" actId="47"/>
        <pc:sldMkLst>
          <pc:docMk/>
          <pc:sldMk cId="2600468923" sldId="388"/>
        </pc:sldMkLst>
      </pc:sldChg>
      <pc:sldChg chg="add del">
        <pc:chgData name="DAVID MANTIK" userId="86252f8d6718c5c7" providerId="LiveId" clId="{3DF5E8F0-1BAB-4EBB-BF08-465220536A1F}" dt="2022-11-09T05:41:22.344" v="439" actId="47"/>
        <pc:sldMkLst>
          <pc:docMk/>
          <pc:sldMk cId="287884383" sldId="389"/>
        </pc:sldMkLst>
      </pc:sldChg>
      <pc:sldChg chg="addSp delSp modSp add mod">
        <pc:chgData name="DAVID MANTIK" userId="86252f8d6718c5c7" providerId="LiveId" clId="{3DF5E8F0-1BAB-4EBB-BF08-465220536A1F}" dt="2022-11-18T03:34:52.431" v="33464" actId="1582"/>
        <pc:sldMkLst>
          <pc:docMk/>
          <pc:sldMk cId="3800951826" sldId="389"/>
        </pc:sldMkLst>
        <pc:spChg chg="mod">
          <ac:chgData name="DAVID MANTIK" userId="86252f8d6718c5c7" providerId="LiveId" clId="{3DF5E8F0-1BAB-4EBB-BF08-465220536A1F}" dt="2022-11-17T19:50:09.815" v="28406" actId="14100"/>
          <ac:spMkLst>
            <pc:docMk/>
            <pc:sldMk cId="3800951826" sldId="389"/>
            <ac:spMk id="2" creationId="{F24460FE-BE51-7BF2-639C-BAEC17F417C9}"/>
          </ac:spMkLst>
        </pc:spChg>
        <pc:picChg chg="add mod">
          <ac:chgData name="DAVID MANTIK" userId="86252f8d6718c5c7" providerId="LiveId" clId="{3DF5E8F0-1BAB-4EBB-BF08-465220536A1F}" dt="2022-11-18T03:34:52.431" v="33464" actId="1582"/>
          <ac:picMkLst>
            <pc:docMk/>
            <pc:sldMk cId="3800951826" sldId="389"/>
            <ac:picMk id="3" creationId="{5AAA7D99-E838-7A3D-DBE2-5B133EB39622}"/>
          </ac:picMkLst>
        </pc:picChg>
        <pc:picChg chg="del mod">
          <ac:chgData name="DAVID MANTIK" userId="86252f8d6718c5c7" providerId="LiveId" clId="{3DF5E8F0-1BAB-4EBB-BF08-465220536A1F}" dt="2022-11-17T18:27:38.771" v="26570" actId="478"/>
          <ac:picMkLst>
            <pc:docMk/>
            <pc:sldMk cId="3800951826" sldId="389"/>
            <ac:picMk id="5" creationId="{438EA288-DB73-50C2-733C-1C55FC6B0872}"/>
          </ac:picMkLst>
        </pc:picChg>
      </pc:sldChg>
      <pc:sldChg chg="delSp modSp add del mod">
        <pc:chgData name="DAVID MANTIK" userId="86252f8d6718c5c7" providerId="LiveId" clId="{3DF5E8F0-1BAB-4EBB-BF08-465220536A1F}" dt="2022-11-17T18:36:35.474" v="26776" actId="2696"/>
        <pc:sldMkLst>
          <pc:docMk/>
          <pc:sldMk cId="943373651" sldId="390"/>
        </pc:sldMkLst>
        <pc:spChg chg="mod">
          <ac:chgData name="DAVID MANTIK" userId="86252f8d6718c5c7" providerId="LiveId" clId="{3DF5E8F0-1BAB-4EBB-BF08-465220536A1F}" dt="2022-11-17T18:36:31.875" v="26775" actId="21"/>
          <ac:spMkLst>
            <pc:docMk/>
            <pc:sldMk cId="943373651" sldId="390"/>
            <ac:spMk id="2" creationId="{F24460FE-BE51-7BF2-639C-BAEC17F417C9}"/>
          </ac:spMkLst>
        </pc:spChg>
        <pc:picChg chg="del">
          <ac:chgData name="DAVID MANTIK" userId="86252f8d6718c5c7" providerId="LiveId" clId="{3DF5E8F0-1BAB-4EBB-BF08-465220536A1F}" dt="2022-11-17T18:35:42.386" v="26771" actId="478"/>
          <ac:picMkLst>
            <pc:docMk/>
            <pc:sldMk cId="943373651" sldId="390"/>
            <ac:picMk id="3" creationId="{5AAA7D99-E838-7A3D-DBE2-5B133EB39622}"/>
          </ac:picMkLst>
        </pc:picChg>
      </pc:sldChg>
      <pc:sldChg chg="add del">
        <pc:chgData name="DAVID MANTIK" userId="86252f8d6718c5c7" providerId="LiveId" clId="{3DF5E8F0-1BAB-4EBB-BF08-465220536A1F}" dt="2022-11-09T05:41:22.344" v="439" actId="47"/>
        <pc:sldMkLst>
          <pc:docMk/>
          <pc:sldMk cId="2357183564" sldId="390"/>
        </pc:sldMkLst>
      </pc:sldChg>
      <pc:sldChg chg="addSp modSp add mod ord modNotesTx">
        <pc:chgData name="DAVID MANTIK" userId="86252f8d6718c5c7" providerId="LiveId" clId="{3DF5E8F0-1BAB-4EBB-BF08-465220536A1F}" dt="2022-11-26T17:17:28.877" v="35764" actId="20577"/>
        <pc:sldMkLst>
          <pc:docMk/>
          <pc:sldMk cId="1606660703" sldId="391"/>
        </pc:sldMkLst>
        <pc:spChg chg="mod">
          <ac:chgData name="DAVID MANTIK" userId="86252f8d6718c5c7" providerId="LiveId" clId="{3DF5E8F0-1BAB-4EBB-BF08-465220536A1F}" dt="2022-11-17T19:44:00.398" v="28263" actId="20577"/>
          <ac:spMkLst>
            <pc:docMk/>
            <pc:sldMk cId="1606660703" sldId="391"/>
            <ac:spMk id="2" creationId="{A3161ABE-417B-A1D9-C146-374C0EDAD8E9}"/>
          </ac:spMkLst>
        </pc:spChg>
        <pc:spChg chg="mod">
          <ac:chgData name="DAVID MANTIK" userId="86252f8d6718c5c7" providerId="LiveId" clId="{3DF5E8F0-1BAB-4EBB-BF08-465220536A1F}" dt="2022-11-17T19:44:27.911" v="28287" actId="1076"/>
          <ac:spMkLst>
            <pc:docMk/>
            <pc:sldMk cId="1606660703" sldId="391"/>
            <ac:spMk id="3" creationId="{2A92F2EF-B641-9AD8-629C-7C223713C871}"/>
          </ac:spMkLst>
        </pc:spChg>
        <pc:spChg chg="add mod">
          <ac:chgData name="DAVID MANTIK" userId="86252f8d6718c5c7" providerId="LiveId" clId="{3DF5E8F0-1BAB-4EBB-BF08-465220536A1F}" dt="2022-11-17T19:50:51.326" v="28408" actId="113"/>
          <ac:spMkLst>
            <pc:docMk/>
            <pc:sldMk cId="1606660703" sldId="391"/>
            <ac:spMk id="5" creationId="{50D82EA5-63B6-8D75-FC82-22D2C018458F}"/>
          </ac:spMkLst>
        </pc:spChg>
        <pc:picChg chg="add mod">
          <ac:chgData name="DAVID MANTIK" userId="86252f8d6718c5c7" providerId="LiveId" clId="{3DF5E8F0-1BAB-4EBB-BF08-465220536A1F}" dt="2022-11-17T19:11:36" v="27404" actId="1076"/>
          <ac:picMkLst>
            <pc:docMk/>
            <pc:sldMk cId="1606660703" sldId="391"/>
            <ac:picMk id="4" creationId="{6C915360-656D-4223-B7F6-1B1F9B2D5970}"/>
          </ac:picMkLst>
        </pc:picChg>
      </pc:sldChg>
      <pc:sldChg chg="add del">
        <pc:chgData name="DAVID MANTIK" userId="86252f8d6718c5c7" providerId="LiveId" clId="{3DF5E8F0-1BAB-4EBB-BF08-465220536A1F}" dt="2022-11-09T05:41:22.344" v="439" actId="47"/>
        <pc:sldMkLst>
          <pc:docMk/>
          <pc:sldMk cId="1934051853" sldId="391"/>
        </pc:sldMkLst>
      </pc:sldChg>
      <pc:sldChg chg="modSp add mod ord modNotesTx">
        <pc:chgData name="DAVID MANTIK" userId="86252f8d6718c5c7" providerId="LiveId" clId="{3DF5E8F0-1BAB-4EBB-BF08-465220536A1F}" dt="2022-11-17T20:05:33.350" v="28526" actId="6549"/>
        <pc:sldMkLst>
          <pc:docMk/>
          <pc:sldMk cId="1949701022" sldId="392"/>
        </pc:sldMkLst>
        <pc:spChg chg="mod">
          <ac:chgData name="DAVID MANTIK" userId="86252f8d6718c5c7" providerId="LiveId" clId="{3DF5E8F0-1BAB-4EBB-BF08-465220536A1F}" dt="2022-11-17T19:50:36.307" v="28407" actId="255"/>
          <ac:spMkLst>
            <pc:docMk/>
            <pc:sldMk cId="1949701022" sldId="392"/>
            <ac:spMk id="2" creationId="{A3161ABE-417B-A1D9-C146-374C0EDAD8E9}"/>
          </ac:spMkLst>
        </pc:spChg>
        <pc:spChg chg="mod">
          <ac:chgData name="DAVID MANTIK" userId="86252f8d6718c5c7" providerId="LiveId" clId="{3DF5E8F0-1BAB-4EBB-BF08-465220536A1F}" dt="2022-11-17T19:30:55.445" v="27982" actId="20577"/>
          <ac:spMkLst>
            <pc:docMk/>
            <pc:sldMk cId="1949701022" sldId="392"/>
            <ac:spMk id="3" creationId="{2A92F2EF-B641-9AD8-629C-7C223713C871}"/>
          </ac:spMkLst>
        </pc:spChg>
      </pc:sldChg>
      <pc:sldChg chg="modSp add del mod">
        <pc:chgData name="DAVID MANTIK" userId="86252f8d6718c5c7" providerId="LiveId" clId="{3DF5E8F0-1BAB-4EBB-BF08-465220536A1F}" dt="2022-11-09T05:41:22.344" v="439" actId="47"/>
        <pc:sldMkLst>
          <pc:docMk/>
          <pc:sldMk cId="3993181000" sldId="392"/>
        </pc:sldMkLst>
        <pc:spChg chg="mod">
          <ac:chgData name="DAVID MANTIK" userId="86252f8d6718c5c7" providerId="LiveId" clId="{3DF5E8F0-1BAB-4EBB-BF08-465220536A1F}" dt="2022-11-09T05:39:19.257" v="410" actId="27636"/>
          <ac:spMkLst>
            <pc:docMk/>
            <pc:sldMk cId="3993181000" sldId="392"/>
            <ac:spMk id="2" creationId="{8203188E-F9E6-99F0-28BE-A1D276891D97}"/>
          </ac:spMkLst>
        </pc:spChg>
      </pc:sldChg>
      <pc:sldChg chg="modSp add mod modNotesTx">
        <pc:chgData name="DAVID MANTIK" userId="86252f8d6718c5c7" providerId="LiveId" clId="{3DF5E8F0-1BAB-4EBB-BF08-465220536A1F}" dt="2022-11-17T20:05:49.469" v="28527" actId="6549"/>
        <pc:sldMkLst>
          <pc:docMk/>
          <pc:sldMk cId="1225798880" sldId="393"/>
        </pc:sldMkLst>
        <pc:spChg chg="mod">
          <ac:chgData name="DAVID MANTIK" userId="86252f8d6718c5c7" providerId="LiveId" clId="{3DF5E8F0-1BAB-4EBB-BF08-465220536A1F}" dt="2022-11-17T19:49:31.580" v="28403" actId="1076"/>
          <ac:spMkLst>
            <pc:docMk/>
            <pc:sldMk cId="1225798880" sldId="393"/>
            <ac:spMk id="2" creationId="{A3161ABE-417B-A1D9-C146-374C0EDAD8E9}"/>
          </ac:spMkLst>
        </pc:spChg>
        <pc:spChg chg="mod">
          <ac:chgData name="DAVID MANTIK" userId="86252f8d6718c5c7" providerId="LiveId" clId="{3DF5E8F0-1BAB-4EBB-BF08-465220536A1F}" dt="2022-11-17T19:49:40.699" v="28404" actId="12"/>
          <ac:spMkLst>
            <pc:docMk/>
            <pc:sldMk cId="1225798880" sldId="393"/>
            <ac:spMk id="3" creationId="{2A92F2EF-B641-9AD8-629C-7C223713C871}"/>
          </ac:spMkLst>
        </pc:spChg>
      </pc:sldChg>
      <pc:sldChg chg="add del">
        <pc:chgData name="DAVID MANTIK" userId="86252f8d6718c5c7" providerId="LiveId" clId="{3DF5E8F0-1BAB-4EBB-BF08-465220536A1F}" dt="2022-11-09T05:41:22.344" v="439" actId="47"/>
        <pc:sldMkLst>
          <pc:docMk/>
          <pc:sldMk cId="3630657926" sldId="393"/>
        </pc:sldMkLst>
      </pc:sldChg>
      <pc:sldChg chg="addSp delSp modSp add mod modNotesTx">
        <pc:chgData name="DAVID MANTIK" userId="86252f8d6718c5c7" providerId="LiveId" clId="{3DF5E8F0-1BAB-4EBB-BF08-465220536A1F}" dt="2022-11-18T00:27:24.945" v="32057" actId="1076"/>
        <pc:sldMkLst>
          <pc:docMk/>
          <pc:sldMk cId="3025461335" sldId="394"/>
        </pc:sldMkLst>
        <pc:spChg chg="mod">
          <ac:chgData name="DAVID MANTIK" userId="86252f8d6718c5c7" providerId="LiveId" clId="{3DF5E8F0-1BAB-4EBB-BF08-465220536A1F}" dt="2022-11-17T19:41:02.689" v="28228" actId="1076"/>
          <ac:spMkLst>
            <pc:docMk/>
            <pc:sldMk cId="3025461335" sldId="394"/>
            <ac:spMk id="2" creationId="{A3161ABE-417B-A1D9-C146-374C0EDAD8E9}"/>
          </ac:spMkLst>
        </pc:spChg>
        <pc:spChg chg="mod">
          <ac:chgData name="DAVID MANTIK" userId="86252f8d6718c5c7" providerId="LiveId" clId="{3DF5E8F0-1BAB-4EBB-BF08-465220536A1F}" dt="2022-11-17T19:45:18.678" v="28289" actId="207"/>
          <ac:spMkLst>
            <pc:docMk/>
            <pc:sldMk cId="3025461335" sldId="394"/>
            <ac:spMk id="3" creationId="{2A92F2EF-B641-9AD8-629C-7C223713C871}"/>
          </ac:spMkLst>
        </pc:spChg>
        <pc:spChg chg="mod ord">
          <ac:chgData name="DAVID MANTIK" userId="86252f8d6718c5c7" providerId="LiveId" clId="{3DF5E8F0-1BAB-4EBB-BF08-465220536A1F}" dt="2022-11-17T19:37:27.379" v="28080" actId="1076"/>
          <ac:spMkLst>
            <pc:docMk/>
            <pc:sldMk cId="3025461335" sldId="394"/>
            <ac:spMk id="5" creationId="{50D82EA5-63B6-8D75-FC82-22D2C018458F}"/>
          </ac:spMkLst>
        </pc:spChg>
        <pc:spChg chg="add del mod">
          <ac:chgData name="DAVID MANTIK" userId="86252f8d6718c5c7" providerId="LiveId" clId="{3DF5E8F0-1BAB-4EBB-BF08-465220536A1F}" dt="2022-11-17T19:37:17.579" v="28079" actId="478"/>
          <ac:spMkLst>
            <pc:docMk/>
            <pc:sldMk cId="3025461335" sldId="394"/>
            <ac:spMk id="6" creationId="{B37731DB-E07E-113D-AFF4-47BE303D6F4A}"/>
          </ac:spMkLst>
        </pc:spChg>
        <pc:spChg chg="add mod">
          <ac:chgData name="DAVID MANTIK" userId="86252f8d6718c5c7" providerId="LiveId" clId="{3DF5E8F0-1BAB-4EBB-BF08-465220536A1F}" dt="2022-11-18T00:27:24.945" v="32057" actId="1076"/>
          <ac:spMkLst>
            <pc:docMk/>
            <pc:sldMk cId="3025461335" sldId="394"/>
            <ac:spMk id="7" creationId="{C45CB322-30B6-C0EC-A4E4-E3737BC32C0E}"/>
          </ac:spMkLst>
        </pc:spChg>
        <pc:picChg chg="del">
          <ac:chgData name="DAVID MANTIK" userId="86252f8d6718c5c7" providerId="LiveId" clId="{3DF5E8F0-1BAB-4EBB-BF08-465220536A1F}" dt="2022-11-17T19:33:29.469" v="27989" actId="478"/>
          <ac:picMkLst>
            <pc:docMk/>
            <pc:sldMk cId="3025461335" sldId="394"/>
            <ac:picMk id="4" creationId="{6C915360-656D-4223-B7F6-1B1F9B2D5970}"/>
          </ac:picMkLst>
        </pc:picChg>
      </pc:sldChg>
      <pc:sldChg chg="modSp add del mod">
        <pc:chgData name="DAVID MANTIK" userId="86252f8d6718c5c7" providerId="LiveId" clId="{3DF5E8F0-1BAB-4EBB-BF08-465220536A1F}" dt="2022-11-09T05:41:22.344" v="439" actId="47"/>
        <pc:sldMkLst>
          <pc:docMk/>
          <pc:sldMk cId="3344208126" sldId="394"/>
        </pc:sldMkLst>
        <pc:spChg chg="mod">
          <ac:chgData name="DAVID MANTIK" userId="86252f8d6718c5c7" providerId="LiveId" clId="{3DF5E8F0-1BAB-4EBB-BF08-465220536A1F}" dt="2022-11-09T05:39:19.270" v="411" actId="27636"/>
          <ac:spMkLst>
            <pc:docMk/>
            <pc:sldMk cId="3344208126" sldId="394"/>
            <ac:spMk id="2" creationId="{9B197EED-1BDF-BAF7-2809-1FEF813C1F86}"/>
          </ac:spMkLst>
        </pc:spChg>
      </pc:sldChg>
      <pc:sldChg chg="add del">
        <pc:chgData name="DAVID MANTIK" userId="86252f8d6718c5c7" providerId="LiveId" clId="{3DF5E8F0-1BAB-4EBB-BF08-465220536A1F}" dt="2022-11-09T05:41:22.344" v="439" actId="47"/>
        <pc:sldMkLst>
          <pc:docMk/>
          <pc:sldMk cId="2520465759" sldId="395"/>
        </pc:sldMkLst>
      </pc:sldChg>
      <pc:sldChg chg="addSp delSp modSp add mod ord">
        <pc:chgData name="DAVID MANTIK" userId="86252f8d6718c5c7" providerId="LiveId" clId="{3DF5E8F0-1BAB-4EBB-BF08-465220536A1F}" dt="2022-11-18T03:34:35.527" v="33461" actId="1582"/>
        <pc:sldMkLst>
          <pc:docMk/>
          <pc:sldMk cId="3389426486" sldId="395"/>
        </pc:sldMkLst>
        <pc:picChg chg="add del mod">
          <ac:chgData name="DAVID MANTIK" userId="86252f8d6718c5c7" providerId="LiveId" clId="{3DF5E8F0-1BAB-4EBB-BF08-465220536A1F}" dt="2022-11-18T03:33:21.633" v="33434" actId="478"/>
          <ac:picMkLst>
            <pc:docMk/>
            <pc:sldMk cId="3389426486" sldId="395"/>
            <ac:picMk id="3" creationId="{59FE0AB8-390D-CDA7-633B-4F06961FD73A}"/>
          </ac:picMkLst>
        </pc:picChg>
        <pc:picChg chg="mod">
          <ac:chgData name="DAVID MANTIK" userId="86252f8d6718c5c7" providerId="LiveId" clId="{3DF5E8F0-1BAB-4EBB-BF08-465220536A1F}" dt="2022-11-18T03:34:13.038" v="33456" actId="1037"/>
          <ac:picMkLst>
            <pc:docMk/>
            <pc:sldMk cId="3389426486" sldId="395"/>
            <ac:picMk id="5" creationId="{61AF3B5F-248D-D37E-D4D2-1A32775EEA7B}"/>
          </ac:picMkLst>
        </pc:picChg>
        <pc:picChg chg="add del mod">
          <ac:chgData name="DAVID MANTIK" userId="86252f8d6718c5c7" providerId="LiveId" clId="{3DF5E8F0-1BAB-4EBB-BF08-465220536A1F}" dt="2022-11-18T03:34:00.754" v="33437" actId="478"/>
          <ac:picMkLst>
            <pc:docMk/>
            <pc:sldMk cId="3389426486" sldId="395"/>
            <ac:picMk id="6" creationId="{C63A8437-B418-5417-2A22-6DB147B41D01}"/>
          </ac:picMkLst>
        </pc:picChg>
        <pc:picChg chg="add mod">
          <ac:chgData name="DAVID MANTIK" userId="86252f8d6718c5c7" providerId="LiveId" clId="{3DF5E8F0-1BAB-4EBB-BF08-465220536A1F}" dt="2022-11-18T03:34:35.527" v="33461" actId="1582"/>
          <ac:picMkLst>
            <pc:docMk/>
            <pc:sldMk cId="3389426486" sldId="395"/>
            <ac:picMk id="8" creationId="{62EB421F-434E-C5AE-4CB2-A9D757371B43}"/>
          </ac:picMkLst>
        </pc:picChg>
      </pc:sldChg>
      <pc:sldChg chg="modSp add del mod">
        <pc:chgData name="DAVID MANTIK" userId="86252f8d6718c5c7" providerId="LiveId" clId="{3DF5E8F0-1BAB-4EBB-BF08-465220536A1F}" dt="2022-11-09T05:41:22.344" v="439" actId="47"/>
        <pc:sldMkLst>
          <pc:docMk/>
          <pc:sldMk cId="2154294533" sldId="396"/>
        </pc:sldMkLst>
        <pc:spChg chg="mod">
          <ac:chgData name="DAVID MANTIK" userId="86252f8d6718c5c7" providerId="LiveId" clId="{3DF5E8F0-1BAB-4EBB-BF08-465220536A1F}" dt="2022-11-09T05:39:19.276" v="412" actId="27636"/>
          <ac:spMkLst>
            <pc:docMk/>
            <pc:sldMk cId="2154294533" sldId="396"/>
            <ac:spMk id="2" creationId="{698A2FD6-42E0-99C8-2B11-112544C8171F}"/>
          </ac:spMkLst>
        </pc:spChg>
      </pc:sldChg>
      <pc:sldChg chg="modSp add mod ord modNotesTx">
        <pc:chgData name="DAVID MANTIK" userId="86252f8d6718c5c7" providerId="LiveId" clId="{3DF5E8F0-1BAB-4EBB-BF08-465220536A1F}" dt="2022-11-26T17:16:29.054" v="35724" actId="20577"/>
        <pc:sldMkLst>
          <pc:docMk/>
          <pc:sldMk cId="2796813033" sldId="396"/>
        </pc:sldMkLst>
        <pc:spChg chg="mod">
          <ac:chgData name="DAVID MANTIK" userId="86252f8d6718c5c7" providerId="LiveId" clId="{3DF5E8F0-1BAB-4EBB-BF08-465220536A1F}" dt="2022-11-23T06:58:08.445" v="34050" actId="1076"/>
          <ac:spMkLst>
            <pc:docMk/>
            <pc:sldMk cId="2796813033" sldId="396"/>
            <ac:spMk id="2" creationId="{A3161ABE-417B-A1D9-C146-374C0EDAD8E9}"/>
          </ac:spMkLst>
        </pc:spChg>
        <pc:spChg chg="mod">
          <ac:chgData name="DAVID MANTIK" userId="86252f8d6718c5c7" providerId="LiveId" clId="{3DF5E8F0-1BAB-4EBB-BF08-465220536A1F}" dt="2022-11-26T17:03:58.549" v="35537" actId="20577"/>
          <ac:spMkLst>
            <pc:docMk/>
            <pc:sldMk cId="2796813033" sldId="396"/>
            <ac:spMk id="3" creationId="{2A92F2EF-B641-9AD8-629C-7C223713C871}"/>
          </ac:spMkLst>
        </pc:spChg>
      </pc:sldChg>
      <pc:sldChg chg="addSp delSp modSp add del mod setBg modNotesTx">
        <pc:chgData name="DAVID MANTIK" userId="86252f8d6718c5c7" providerId="LiveId" clId="{3DF5E8F0-1BAB-4EBB-BF08-465220536A1F}" dt="2022-11-17T21:04:55.775" v="29020" actId="2696"/>
        <pc:sldMkLst>
          <pc:docMk/>
          <pc:sldMk cId="3380987044" sldId="396"/>
        </pc:sldMkLst>
        <pc:spChg chg="mod">
          <ac:chgData name="DAVID MANTIK" userId="86252f8d6718c5c7" providerId="LiveId" clId="{3DF5E8F0-1BAB-4EBB-BF08-465220536A1F}" dt="2022-11-17T21:04:44.180" v="29019" actId="27636"/>
          <ac:spMkLst>
            <pc:docMk/>
            <pc:sldMk cId="3380987044" sldId="396"/>
            <ac:spMk id="2" creationId="{F24460FE-BE51-7BF2-639C-BAEC17F417C9}"/>
          </ac:spMkLst>
        </pc:spChg>
        <pc:spChg chg="add mod">
          <ac:chgData name="DAVID MANTIK" userId="86252f8d6718c5c7" providerId="LiveId" clId="{3DF5E8F0-1BAB-4EBB-BF08-465220536A1F}" dt="2022-11-17T21:02:36.085" v="29008" actId="27636"/>
          <ac:spMkLst>
            <pc:docMk/>
            <pc:sldMk cId="3380987044" sldId="396"/>
            <ac:spMk id="4" creationId="{CB8EE6EA-C175-054A-A815-AFD82D75F8E7}"/>
          </ac:spMkLst>
        </pc:spChg>
        <pc:picChg chg="del mod">
          <ac:chgData name="DAVID MANTIK" userId="86252f8d6718c5c7" providerId="LiveId" clId="{3DF5E8F0-1BAB-4EBB-BF08-465220536A1F}" dt="2022-11-17T20:54:55.640" v="28647" actId="478"/>
          <ac:picMkLst>
            <pc:docMk/>
            <pc:sldMk cId="3380987044" sldId="396"/>
            <ac:picMk id="5" creationId="{61AF3B5F-248D-D37E-D4D2-1A32775EEA7B}"/>
          </ac:picMkLst>
        </pc:picChg>
      </pc:sldChg>
      <pc:sldChg chg="addSp modSp new del mod setBg">
        <pc:chgData name="DAVID MANTIK" userId="86252f8d6718c5c7" providerId="LiveId" clId="{3DF5E8F0-1BAB-4EBB-BF08-465220536A1F}" dt="2022-11-18T02:00:43.613" v="32350" actId="2696"/>
        <pc:sldMkLst>
          <pc:docMk/>
          <pc:sldMk cId="4279691644" sldId="397"/>
        </pc:sldMkLst>
        <pc:picChg chg="add mod">
          <ac:chgData name="DAVID MANTIK" userId="86252f8d6718c5c7" providerId="LiveId" clId="{3DF5E8F0-1BAB-4EBB-BF08-465220536A1F}" dt="2022-11-17T21:38:52.956" v="29198" actId="1076"/>
          <ac:picMkLst>
            <pc:docMk/>
            <pc:sldMk cId="4279691644" sldId="397"/>
            <ac:picMk id="3" creationId="{E62CBAFB-BDB6-2214-2376-81F9C6E19957}"/>
          </ac:picMkLst>
        </pc:picChg>
      </pc:sldChg>
      <pc:sldChg chg="add del">
        <pc:chgData name="DAVID MANTIK" userId="86252f8d6718c5c7" providerId="LiveId" clId="{3DF5E8F0-1BAB-4EBB-BF08-465220536A1F}" dt="2022-11-09T05:41:22.344" v="439" actId="47"/>
        <pc:sldMkLst>
          <pc:docMk/>
          <pc:sldMk cId="4286897141" sldId="397"/>
        </pc:sldMkLst>
      </pc:sldChg>
      <pc:sldChg chg="addSp modSp add mod modNotesTx">
        <pc:chgData name="DAVID MANTIK" userId="86252f8d6718c5c7" providerId="LiveId" clId="{3DF5E8F0-1BAB-4EBB-BF08-465220536A1F}" dt="2022-11-26T17:14:59.887" v="35703" actId="20577"/>
        <pc:sldMkLst>
          <pc:docMk/>
          <pc:sldMk cId="1305886174" sldId="398"/>
        </pc:sldMkLst>
        <pc:picChg chg="add mod">
          <ac:chgData name="DAVID MANTIK" userId="86252f8d6718c5c7" providerId="LiveId" clId="{3DF5E8F0-1BAB-4EBB-BF08-465220536A1F}" dt="2022-11-17T21:56:22.808" v="29287" actId="14100"/>
          <ac:picMkLst>
            <pc:docMk/>
            <pc:sldMk cId="1305886174" sldId="398"/>
            <ac:picMk id="5" creationId="{56290CAA-219C-9101-B998-933F80263BB8}"/>
          </ac:picMkLst>
        </pc:picChg>
      </pc:sldChg>
      <pc:sldChg chg="modSp add del mod">
        <pc:chgData name="DAVID MANTIK" userId="86252f8d6718c5c7" providerId="LiveId" clId="{3DF5E8F0-1BAB-4EBB-BF08-465220536A1F}" dt="2022-11-17T21:51:56.393" v="29250" actId="2696"/>
        <pc:sldMkLst>
          <pc:docMk/>
          <pc:sldMk cId="2579316362" sldId="398"/>
        </pc:sldMkLst>
        <pc:spChg chg="mod">
          <ac:chgData name="DAVID MANTIK" userId="86252f8d6718c5c7" providerId="LiveId" clId="{3DF5E8F0-1BAB-4EBB-BF08-465220536A1F}" dt="2022-11-17T21:44:00.250" v="29249" actId="20577"/>
          <ac:spMkLst>
            <pc:docMk/>
            <pc:sldMk cId="2579316362" sldId="398"/>
            <ac:spMk id="2" creationId="{A3161ABE-417B-A1D9-C146-374C0EDAD8E9}"/>
          </ac:spMkLst>
        </pc:spChg>
        <pc:spChg chg="mod">
          <ac:chgData name="DAVID MANTIK" userId="86252f8d6718c5c7" providerId="LiveId" clId="{3DF5E8F0-1BAB-4EBB-BF08-465220536A1F}" dt="2022-11-17T21:42:42.060" v="29234" actId="14100"/>
          <ac:spMkLst>
            <pc:docMk/>
            <pc:sldMk cId="2579316362" sldId="398"/>
            <ac:spMk id="3" creationId="{2A92F2EF-B641-9AD8-629C-7C223713C871}"/>
          </ac:spMkLst>
        </pc:spChg>
      </pc:sldChg>
      <pc:sldChg chg="modSp add del mod">
        <pc:chgData name="DAVID MANTIK" userId="86252f8d6718c5c7" providerId="LiveId" clId="{3DF5E8F0-1BAB-4EBB-BF08-465220536A1F}" dt="2022-11-09T05:41:22.344" v="439" actId="47"/>
        <pc:sldMkLst>
          <pc:docMk/>
          <pc:sldMk cId="2702299770" sldId="398"/>
        </pc:sldMkLst>
        <pc:spChg chg="mod">
          <ac:chgData name="DAVID MANTIK" userId="86252f8d6718c5c7" providerId="LiveId" clId="{3DF5E8F0-1BAB-4EBB-BF08-465220536A1F}" dt="2022-11-09T05:39:19.288" v="413" actId="27636"/>
          <ac:spMkLst>
            <pc:docMk/>
            <pc:sldMk cId="2702299770" sldId="398"/>
            <ac:spMk id="2" creationId="{8A8BB67C-FDD0-86DC-6865-51F2C673783F}"/>
          </ac:spMkLst>
        </pc:spChg>
      </pc:sldChg>
      <pc:sldChg chg="add del">
        <pc:chgData name="DAVID MANTIK" userId="86252f8d6718c5c7" providerId="LiveId" clId="{3DF5E8F0-1BAB-4EBB-BF08-465220536A1F}" dt="2022-11-09T05:41:22.344" v="439" actId="47"/>
        <pc:sldMkLst>
          <pc:docMk/>
          <pc:sldMk cId="1615949477" sldId="399"/>
        </pc:sldMkLst>
      </pc:sldChg>
      <pc:sldChg chg="addSp modSp add mod ord modNotesTx">
        <pc:chgData name="DAVID MANTIK" userId="86252f8d6718c5c7" providerId="LiveId" clId="{3DF5E8F0-1BAB-4EBB-BF08-465220536A1F}" dt="2022-11-26T17:15:33.660" v="35704" actId="6549"/>
        <pc:sldMkLst>
          <pc:docMk/>
          <pc:sldMk cId="3562290024" sldId="399"/>
        </pc:sldMkLst>
        <pc:spChg chg="mod">
          <ac:chgData name="DAVID MANTIK" userId="86252f8d6718c5c7" providerId="LiveId" clId="{3DF5E8F0-1BAB-4EBB-BF08-465220536A1F}" dt="2022-11-17T22:40:12.742" v="29937" actId="20577"/>
          <ac:spMkLst>
            <pc:docMk/>
            <pc:sldMk cId="3562290024" sldId="399"/>
            <ac:spMk id="2" creationId="{A3161ABE-417B-A1D9-C146-374C0EDAD8E9}"/>
          </ac:spMkLst>
        </pc:spChg>
        <pc:spChg chg="mod">
          <ac:chgData name="DAVID MANTIK" userId="86252f8d6718c5c7" providerId="LiveId" clId="{3DF5E8F0-1BAB-4EBB-BF08-465220536A1F}" dt="2022-11-18T03:30:51.955" v="33403" actId="20577"/>
          <ac:spMkLst>
            <pc:docMk/>
            <pc:sldMk cId="3562290024" sldId="399"/>
            <ac:spMk id="3" creationId="{2A92F2EF-B641-9AD8-629C-7C223713C871}"/>
          </ac:spMkLst>
        </pc:spChg>
        <pc:spChg chg="add mod">
          <ac:chgData name="DAVID MANTIK" userId="86252f8d6718c5c7" providerId="LiveId" clId="{3DF5E8F0-1BAB-4EBB-BF08-465220536A1F}" dt="2022-11-17T22:08:51.683" v="29408" actId="1076"/>
          <ac:spMkLst>
            <pc:docMk/>
            <pc:sldMk cId="3562290024" sldId="399"/>
            <ac:spMk id="4" creationId="{4B090665-86BF-2EA8-FCE1-286B917BE8D3}"/>
          </ac:spMkLst>
        </pc:spChg>
        <pc:spChg chg="add mod">
          <ac:chgData name="DAVID MANTIK" userId="86252f8d6718c5c7" providerId="LiveId" clId="{3DF5E8F0-1BAB-4EBB-BF08-465220536A1F}" dt="2022-11-17T22:08:55.887" v="29409" actId="1076"/>
          <ac:spMkLst>
            <pc:docMk/>
            <pc:sldMk cId="3562290024" sldId="399"/>
            <ac:spMk id="5" creationId="{9AD0335A-5BAF-481B-A21F-DE84F3996927}"/>
          </ac:spMkLst>
        </pc:spChg>
      </pc:sldChg>
      <pc:sldChg chg="modSp add del mod">
        <pc:chgData name="DAVID MANTIK" userId="86252f8d6718c5c7" providerId="LiveId" clId="{3DF5E8F0-1BAB-4EBB-BF08-465220536A1F}" dt="2022-11-09T05:41:22.344" v="439" actId="47"/>
        <pc:sldMkLst>
          <pc:docMk/>
          <pc:sldMk cId="2229726977" sldId="400"/>
        </pc:sldMkLst>
        <pc:spChg chg="mod">
          <ac:chgData name="DAVID MANTIK" userId="86252f8d6718c5c7" providerId="LiveId" clId="{3DF5E8F0-1BAB-4EBB-BF08-465220536A1F}" dt="2022-11-09T05:39:19.292" v="414" actId="27636"/>
          <ac:spMkLst>
            <pc:docMk/>
            <pc:sldMk cId="2229726977" sldId="400"/>
            <ac:spMk id="2" creationId="{7068BB12-C8A0-6F16-990A-5B08C83AF43A}"/>
          </ac:spMkLst>
        </pc:spChg>
      </pc:sldChg>
      <pc:sldChg chg="add del">
        <pc:chgData name="DAVID MANTIK" userId="86252f8d6718c5c7" providerId="LiveId" clId="{3DF5E8F0-1BAB-4EBB-BF08-465220536A1F}" dt="2022-11-17T22:22:05.009" v="29448" actId="2696"/>
        <pc:sldMkLst>
          <pc:docMk/>
          <pc:sldMk cId="2760736442" sldId="400"/>
        </pc:sldMkLst>
      </pc:sldChg>
      <pc:sldChg chg="modSp add mod ord">
        <pc:chgData name="DAVID MANTIK" userId="86252f8d6718c5c7" providerId="LiveId" clId="{3DF5E8F0-1BAB-4EBB-BF08-465220536A1F}" dt="2022-11-18T00:15:27.875" v="31744" actId="1076"/>
        <pc:sldMkLst>
          <pc:docMk/>
          <pc:sldMk cId="2845414257" sldId="400"/>
        </pc:sldMkLst>
        <pc:spChg chg="mod">
          <ac:chgData name="DAVID MANTIK" userId="86252f8d6718c5c7" providerId="LiveId" clId="{3DF5E8F0-1BAB-4EBB-BF08-465220536A1F}" dt="2022-11-18T00:15:27.875" v="31744" actId="1076"/>
          <ac:spMkLst>
            <pc:docMk/>
            <pc:sldMk cId="2845414257" sldId="400"/>
            <ac:spMk id="3" creationId="{2A92F2EF-B641-9AD8-629C-7C223713C871}"/>
          </ac:spMkLst>
        </pc:spChg>
      </pc:sldChg>
      <pc:sldChg chg="add del">
        <pc:chgData name="DAVID MANTIK" userId="86252f8d6718c5c7" providerId="LiveId" clId="{3DF5E8F0-1BAB-4EBB-BF08-465220536A1F}" dt="2022-11-09T05:41:22.344" v="439" actId="47"/>
        <pc:sldMkLst>
          <pc:docMk/>
          <pc:sldMk cId="1310714369" sldId="401"/>
        </pc:sldMkLst>
      </pc:sldChg>
      <pc:sldChg chg="addSp delSp modSp add del mod ord setBg modNotesTx">
        <pc:chgData name="DAVID MANTIK" userId="86252f8d6718c5c7" providerId="LiveId" clId="{3DF5E8F0-1BAB-4EBB-BF08-465220536A1F}" dt="2022-11-17T23:35:05.127" v="30941" actId="2696"/>
        <pc:sldMkLst>
          <pc:docMk/>
          <pc:sldMk cId="3668611590" sldId="401"/>
        </pc:sldMkLst>
        <pc:spChg chg="mod">
          <ac:chgData name="DAVID MANTIK" userId="86252f8d6718c5c7" providerId="LiveId" clId="{3DF5E8F0-1BAB-4EBB-BF08-465220536A1F}" dt="2022-11-17T23:22:22.869" v="30841" actId="1076"/>
          <ac:spMkLst>
            <pc:docMk/>
            <pc:sldMk cId="3668611590" sldId="401"/>
            <ac:spMk id="2" creationId="{F24460FE-BE51-7BF2-639C-BAEC17F417C9}"/>
          </ac:spMkLst>
        </pc:spChg>
        <pc:spChg chg="add mod">
          <ac:chgData name="DAVID MANTIK" userId="86252f8d6718c5c7" providerId="LiveId" clId="{3DF5E8F0-1BAB-4EBB-BF08-465220536A1F}" dt="2022-11-17T23:32:40.699" v="30882" actId="21"/>
          <ac:spMkLst>
            <pc:docMk/>
            <pc:sldMk cId="3668611590" sldId="401"/>
            <ac:spMk id="4" creationId="{62F97673-53C6-2B52-67D1-44CD93456DC7}"/>
          </ac:spMkLst>
        </pc:spChg>
        <pc:spChg chg="add mod">
          <ac:chgData name="DAVID MANTIK" userId="86252f8d6718c5c7" providerId="LiveId" clId="{3DF5E8F0-1BAB-4EBB-BF08-465220536A1F}" dt="2022-11-17T23:31:35.049" v="30874" actId="255"/>
          <ac:spMkLst>
            <pc:docMk/>
            <pc:sldMk cId="3668611590" sldId="401"/>
            <ac:spMk id="6" creationId="{F3A0A019-9356-ADFB-812F-4A10DC21476D}"/>
          </ac:spMkLst>
        </pc:spChg>
        <pc:picChg chg="del">
          <ac:chgData name="DAVID MANTIK" userId="86252f8d6718c5c7" providerId="LiveId" clId="{3DF5E8F0-1BAB-4EBB-BF08-465220536A1F}" dt="2022-11-17T22:43:05.108" v="30016" actId="478"/>
          <ac:picMkLst>
            <pc:docMk/>
            <pc:sldMk cId="3668611590" sldId="401"/>
            <ac:picMk id="5" creationId="{61AF3B5F-248D-D37E-D4D2-1A32775EEA7B}"/>
          </ac:picMkLst>
        </pc:picChg>
      </pc:sldChg>
      <pc:sldChg chg="add del">
        <pc:chgData name="DAVID MANTIK" userId="86252f8d6718c5c7" providerId="LiveId" clId="{3DF5E8F0-1BAB-4EBB-BF08-465220536A1F}" dt="2022-11-09T05:41:22.344" v="439" actId="47"/>
        <pc:sldMkLst>
          <pc:docMk/>
          <pc:sldMk cId="1972956198" sldId="402"/>
        </pc:sldMkLst>
      </pc:sldChg>
      <pc:sldChg chg="addSp modSp add mod ord">
        <pc:chgData name="DAVID MANTIK" userId="86252f8d6718c5c7" providerId="LiveId" clId="{3DF5E8F0-1BAB-4EBB-BF08-465220536A1F}" dt="2022-11-18T03:11:11.331" v="33252"/>
        <pc:sldMkLst>
          <pc:docMk/>
          <pc:sldMk cId="3534000992" sldId="402"/>
        </pc:sldMkLst>
        <pc:spChg chg="mod">
          <ac:chgData name="DAVID MANTIK" userId="86252f8d6718c5c7" providerId="LiveId" clId="{3DF5E8F0-1BAB-4EBB-BF08-465220536A1F}" dt="2022-11-18T01:34:07.278" v="32232" actId="1076"/>
          <ac:spMkLst>
            <pc:docMk/>
            <pc:sldMk cId="3534000992" sldId="402"/>
            <ac:spMk id="2" creationId="{A3161ABE-417B-A1D9-C146-374C0EDAD8E9}"/>
          </ac:spMkLst>
        </pc:spChg>
        <pc:spChg chg="mod">
          <ac:chgData name="DAVID MANTIK" userId="86252f8d6718c5c7" providerId="LiveId" clId="{3DF5E8F0-1BAB-4EBB-BF08-465220536A1F}" dt="2022-11-17T23:01:34.581" v="30368" actId="14100"/>
          <ac:spMkLst>
            <pc:docMk/>
            <pc:sldMk cId="3534000992" sldId="402"/>
            <ac:spMk id="3" creationId="{2A92F2EF-B641-9AD8-629C-7C223713C871}"/>
          </ac:spMkLst>
        </pc:spChg>
        <pc:picChg chg="add mod">
          <ac:chgData name="DAVID MANTIK" userId="86252f8d6718c5c7" providerId="LiveId" clId="{3DF5E8F0-1BAB-4EBB-BF08-465220536A1F}" dt="2022-11-17T23:01:18.672" v="30365" actId="14100"/>
          <ac:picMkLst>
            <pc:docMk/>
            <pc:sldMk cId="3534000992" sldId="402"/>
            <ac:picMk id="4" creationId="{89749FF3-1243-DA57-B00C-B5103A3017A4}"/>
          </ac:picMkLst>
        </pc:picChg>
      </pc:sldChg>
      <pc:sldChg chg="modSp add mod">
        <pc:chgData name="DAVID MANTIK" userId="86252f8d6718c5c7" providerId="LiveId" clId="{3DF5E8F0-1BAB-4EBB-BF08-465220536A1F}" dt="2022-11-18T01:40:49.249" v="32245" actId="20577"/>
        <pc:sldMkLst>
          <pc:docMk/>
          <pc:sldMk cId="903920235" sldId="403"/>
        </pc:sldMkLst>
        <pc:spChg chg="mod">
          <ac:chgData name="DAVID MANTIK" userId="86252f8d6718c5c7" providerId="LiveId" clId="{3DF5E8F0-1BAB-4EBB-BF08-465220536A1F}" dt="2022-11-17T23:12:35.585" v="30554" actId="1076"/>
          <ac:spMkLst>
            <pc:docMk/>
            <pc:sldMk cId="903920235" sldId="403"/>
            <ac:spMk id="2" creationId="{A08F5420-C6A0-13DD-972C-85340E3C64F4}"/>
          </ac:spMkLst>
        </pc:spChg>
        <pc:spChg chg="mod">
          <ac:chgData name="DAVID MANTIK" userId="86252f8d6718c5c7" providerId="LiveId" clId="{3DF5E8F0-1BAB-4EBB-BF08-465220536A1F}" dt="2022-11-18T01:40:49.249" v="32245" actId="20577"/>
          <ac:spMkLst>
            <pc:docMk/>
            <pc:sldMk cId="903920235" sldId="403"/>
            <ac:spMk id="3" creationId="{0461F041-5B26-2DBE-FD19-04A96A20E673}"/>
          </ac:spMkLst>
        </pc:spChg>
      </pc:sldChg>
      <pc:sldChg chg="add del">
        <pc:chgData name="DAVID MANTIK" userId="86252f8d6718c5c7" providerId="LiveId" clId="{3DF5E8F0-1BAB-4EBB-BF08-465220536A1F}" dt="2022-11-09T05:41:22.344" v="439" actId="47"/>
        <pc:sldMkLst>
          <pc:docMk/>
          <pc:sldMk cId="4207409534" sldId="403"/>
        </pc:sldMkLst>
      </pc:sldChg>
      <pc:sldChg chg="add del">
        <pc:chgData name="DAVID MANTIK" userId="86252f8d6718c5c7" providerId="LiveId" clId="{3DF5E8F0-1BAB-4EBB-BF08-465220536A1F}" dt="2022-11-09T05:41:22.344" v="439" actId="47"/>
        <pc:sldMkLst>
          <pc:docMk/>
          <pc:sldMk cId="1544077855" sldId="404"/>
        </pc:sldMkLst>
      </pc:sldChg>
      <pc:sldChg chg="modSp new mod ord setBg">
        <pc:chgData name="DAVID MANTIK" userId="86252f8d6718c5c7" providerId="LiveId" clId="{3DF5E8F0-1BAB-4EBB-BF08-465220536A1F}" dt="2022-11-18T00:31:25.212" v="32090" actId="1076"/>
        <pc:sldMkLst>
          <pc:docMk/>
          <pc:sldMk cId="3048970036" sldId="404"/>
        </pc:sldMkLst>
        <pc:spChg chg="mod">
          <ac:chgData name="DAVID MANTIK" userId="86252f8d6718c5c7" providerId="LiveId" clId="{3DF5E8F0-1BAB-4EBB-BF08-465220536A1F}" dt="2022-11-17T23:38:06.244" v="30976" actId="1076"/>
          <ac:spMkLst>
            <pc:docMk/>
            <pc:sldMk cId="3048970036" sldId="404"/>
            <ac:spMk id="2" creationId="{69ACD259-8E4C-E46C-4E27-F49C7C101468}"/>
          </ac:spMkLst>
        </pc:spChg>
        <pc:spChg chg="mod">
          <ac:chgData name="DAVID MANTIK" userId="86252f8d6718c5c7" providerId="LiveId" clId="{3DF5E8F0-1BAB-4EBB-BF08-465220536A1F}" dt="2022-11-18T00:31:20.805" v="32089" actId="1076"/>
          <ac:spMkLst>
            <pc:docMk/>
            <pc:sldMk cId="3048970036" sldId="404"/>
            <ac:spMk id="3" creationId="{D967B462-9E8E-5134-1AD4-293E37F4D4F9}"/>
          </ac:spMkLst>
        </pc:spChg>
        <pc:spChg chg="mod">
          <ac:chgData name="DAVID MANTIK" userId="86252f8d6718c5c7" providerId="LiveId" clId="{3DF5E8F0-1BAB-4EBB-BF08-465220536A1F}" dt="2022-11-18T00:31:25.212" v="32090" actId="1076"/>
          <ac:spMkLst>
            <pc:docMk/>
            <pc:sldMk cId="3048970036" sldId="404"/>
            <ac:spMk id="4" creationId="{E683444E-EBD0-4725-BE79-C2B2B315445C}"/>
          </ac:spMkLst>
        </pc:spChg>
      </pc:sldChg>
      <pc:sldChg chg="add del">
        <pc:chgData name="DAVID MANTIK" userId="86252f8d6718c5c7" providerId="LiveId" clId="{3DF5E8F0-1BAB-4EBB-BF08-465220536A1F}" dt="2022-11-18T00:10:30.616" v="31589" actId="2890"/>
        <pc:sldMkLst>
          <pc:docMk/>
          <pc:sldMk cId="68058474" sldId="405"/>
        </pc:sldMkLst>
      </pc:sldChg>
      <pc:sldChg chg="add del">
        <pc:chgData name="DAVID MANTIK" userId="86252f8d6718c5c7" providerId="LiveId" clId="{3DF5E8F0-1BAB-4EBB-BF08-465220536A1F}" dt="2022-11-09T05:41:22.344" v="439" actId="47"/>
        <pc:sldMkLst>
          <pc:docMk/>
          <pc:sldMk cId="814328741" sldId="405"/>
        </pc:sldMkLst>
      </pc:sldChg>
      <pc:sldChg chg="addSp modSp new mod modNotesTx">
        <pc:chgData name="DAVID MANTIK" userId="86252f8d6718c5c7" providerId="LiveId" clId="{3DF5E8F0-1BAB-4EBB-BF08-465220536A1F}" dt="2022-11-26T17:01:10.150" v="35512" actId="20577"/>
        <pc:sldMkLst>
          <pc:docMk/>
          <pc:sldMk cId="3381064759" sldId="405"/>
        </pc:sldMkLst>
        <pc:picChg chg="add mod">
          <ac:chgData name="DAVID MANTIK" userId="86252f8d6718c5c7" providerId="LiveId" clId="{3DF5E8F0-1BAB-4EBB-BF08-465220536A1F}" dt="2022-11-18T00:10:41.492" v="31593" actId="14100"/>
          <ac:picMkLst>
            <pc:docMk/>
            <pc:sldMk cId="3381064759" sldId="405"/>
            <ac:picMk id="3" creationId="{485A169D-025A-BE65-864F-F63796F90029}"/>
          </ac:picMkLst>
        </pc:picChg>
      </pc:sldChg>
      <pc:sldChg chg="add del">
        <pc:chgData name="DAVID MANTIK" userId="86252f8d6718c5c7" providerId="LiveId" clId="{3DF5E8F0-1BAB-4EBB-BF08-465220536A1F}" dt="2022-11-09T05:41:22.344" v="439" actId="47"/>
        <pc:sldMkLst>
          <pc:docMk/>
          <pc:sldMk cId="897648323" sldId="406"/>
        </pc:sldMkLst>
      </pc:sldChg>
      <pc:sldChg chg="delSp modSp add mod ord">
        <pc:chgData name="DAVID MANTIK" userId="86252f8d6718c5c7" providerId="LiveId" clId="{3DF5E8F0-1BAB-4EBB-BF08-465220536A1F}" dt="2022-11-25T20:49:25.638" v="35043"/>
        <pc:sldMkLst>
          <pc:docMk/>
          <pc:sldMk cId="3624449237" sldId="406"/>
        </pc:sldMkLst>
        <pc:spChg chg="mod">
          <ac:chgData name="DAVID MANTIK" userId="86252f8d6718c5c7" providerId="LiveId" clId="{3DF5E8F0-1BAB-4EBB-BF08-465220536A1F}" dt="2022-11-18T00:24:42.836" v="31992" actId="1076"/>
          <ac:spMkLst>
            <pc:docMk/>
            <pc:sldMk cId="3624449237" sldId="406"/>
            <ac:spMk id="2" creationId="{A3161ABE-417B-A1D9-C146-374C0EDAD8E9}"/>
          </ac:spMkLst>
        </pc:spChg>
        <pc:spChg chg="mod">
          <ac:chgData name="DAVID MANTIK" userId="86252f8d6718c5c7" providerId="LiveId" clId="{3DF5E8F0-1BAB-4EBB-BF08-465220536A1F}" dt="2022-11-18T00:25:34.673" v="32009" actId="20577"/>
          <ac:spMkLst>
            <pc:docMk/>
            <pc:sldMk cId="3624449237" sldId="406"/>
            <ac:spMk id="3" creationId="{2A92F2EF-B641-9AD8-629C-7C223713C871}"/>
          </ac:spMkLst>
        </pc:spChg>
        <pc:picChg chg="del">
          <ac:chgData name="DAVID MANTIK" userId="86252f8d6718c5c7" providerId="LiveId" clId="{3DF5E8F0-1BAB-4EBB-BF08-465220536A1F}" dt="2022-11-18T00:17:05.390" v="31764" actId="478"/>
          <ac:picMkLst>
            <pc:docMk/>
            <pc:sldMk cId="3624449237" sldId="406"/>
            <ac:picMk id="4" creationId="{89749FF3-1243-DA57-B00C-B5103A3017A4}"/>
          </ac:picMkLst>
        </pc:picChg>
      </pc:sldChg>
      <pc:sldChg chg="add del">
        <pc:chgData name="DAVID MANTIK" userId="86252f8d6718c5c7" providerId="LiveId" clId="{3DF5E8F0-1BAB-4EBB-BF08-465220536A1F}" dt="2022-11-09T05:41:22.344" v="439" actId="47"/>
        <pc:sldMkLst>
          <pc:docMk/>
          <pc:sldMk cId="2664859838" sldId="407"/>
        </pc:sldMkLst>
      </pc:sldChg>
      <pc:sldChg chg="new setBg">
        <pc:chgData name="DAVID MANTIK" userId="86252f8d6718c5c7" providerId="LiveId" clId="{3DF5E8F0-1BAB-4EBB-BF08-465220536A1F}" dt="2022-11-18T00:28:18.060" v="32059"/>
        <pc:sldMkLst>
          <pc:docMk/>
          <pc:sldMk cId="4117313170" sldId="407"/>
        </pc:sldMkLst>
      </pc:sldChg>
      <pc:sldChg chg="add del">
        <pc:chgData name="DAVID MANTIK" userId="86252f8d6718c5c7" providerId="LiveId" clId="{3DF5E8F0-1BAB-4EBB-BF08-465220536A1F}" dt="2022-11-09T05:41:22.344" v="439" actId="47"/>
        <pc:sldMkLst>
          <pc:docMk/>
          <pc:sldMk cId="55895809" sldId="408"/>
        </pc:sldMkLst>
      </pc:sldChg>
      <pc:sldChg chg="modSp new mod setBg">
        <pc:chgData name="DAVID MANTIK" userId="86252f8d6718c5c7" providerId="LiveId" clId="{3DF5E8F0-1BAB-4EBB-BF08-465220536A1F}" dt="2022-11-18T00:29:59.642" v="32087"/>
        <pc:sldMkLst>
          <pc:docMk/>
          <pc:sldMk cId="987302007" sldId="408"/>
        </pc:sldMkLst>
        <pc:spChg chg="mod">
          <ac:chgData name="DAVID MANTIK" userId="86252f8d6718c5c7" providerId="LiveId" clId="{3DF5E8F0-1BAB-4EBB-BF08-465220536A1F}" dt="2022-11-18T00:29:50.988" v="32086" actId="1076"/>
          <ac:spMkLst>
            <pc:docMk/>
            <pc:sldMk cId="987302007" sldId="408"/>
            <ac:spMk id="2" creationId="{7FC252ED-096F-37CA-D34F-2256477300E2}"/>
          </ac:spMkLst>
        </pc:spChg>
      </pc:sldChg>
      <pc:sldChg chg="modSp add del mod">
        <pc:chgData name="DAVID MANTIK" userId="86252f8d6718c5c7" providerId="LiveId" clId="{3DF5E8F0-1BAB-4EBB-BF08-465220536A1F}" dt="2022-11-09T05:41:22.344" v="439" actId="47"/>
        <pc:sldMkLst>
          <pc:docMk/>
          <pc:sldMk cId="93137894" sldId="409"/>
        </pc:sldMkLst>
        <pc:spChg chg="mod">
          <ac:chgData name="DAVID MANTIK" userId="86252f8d6718c5c7" providerId="LiveId" clId="{3DF5E8F0-1BAB-4EBB-BF08-465220536A1F}" dt="2022-11-09T05:39:19.306" v="415" actId="27636"/>
          <ac:spMkLst>
            <pc:docMk/>
            <pc:sldMk cId="93137894" sldId="409"/>
            <ac:spMk id="2" creationId="{608CFC7F-E907-9FFA-C08F-991E9E18957B}"/>
          </ac:spMkLst>
        </pc:spChg>
      </pc:sldChg>
      <pc:sldChg chg="modSp add mod">
        <pc:chgData name="DAVID MANTIK" userId="86252f8d6718c5c7" providerId="LiveId" clId="{3DF5E8F0-1BAB-4EBB-BF08-465220536A1F}" dt="2022-11-18T01:59:29.641" v="32349" actId="1076"/>
        <pc:sldMkLst>
          <pc:docMk/>
          <pc:sldMk cId="2673156376" sldId="409"/>
        </pc:sldMkLst>
        <pc:spChg chg="mod">
          <ac:chgData name="DAVID MANTIK" userId="86252f8d6718c5c7" providerId="LiveId" clId="{3DF5E8F0-1BAB-4EBB-BF08-465220536A1F}" dt="2022-11-18T01:59:25.291" v="32348" actId="14100"/>
          <ac:spMkLst>
            <pc:docMk/>
            <pc:sldMk cId="2673156376" sldId="409"/>
            <ac:spMk id="2" creationId="{A3161ABE-417B-A1D9-C146-374C0EDAD8E9}"/>
          </ac:spMkLst>
        </pc:spChg>
        <pc:spChg chg="mod">
          <ac:chgData name="DAVID MANTIK" userId="86252f8d6718c5c7" providerId="LiveId" clId="{3DF5E8F0-1BAB-4EBB-BF08-465220536A1F}" dt="2022-11-18T01:59:29.641" v="32349" actId="1076"/>
          <ac:spMkLst>
            <pc:docMk/>
            <pc:sldMk cId="2673156376" sldId="409"/>
            <ac:spMk id="3" creationId="{2A92F2EF-B641-9AD8-629C-7C223713C871}"/>
          </ac:spMkLst>
        </pc:spChg>
      </pc:sldChg>
      <pc:sldChg chg="addSp delSp modSp add del mod">
        <pc:chgData name="DAVID MANTIK" userId="86252f8d6718c5c7" providerId="LiveId" clId="{3DF5E8F0-1BAB-4EBB-BF08-465220536A1F}" dt="2022-11-18T02:54:39.082" v="32381" actId="2696"/>
        <pc:sldMkLst>
          <pc:docMk/>
          <pc:sldMk cId="284503975" sldId="410"/>
        </pc:sldMkLst>
        <pc:spChg chg="mod">
          <ac:chgData name="DAVID MANTIK" userId="86252f8d6718c5c7" providerId="LiveId" clId="{3DF5E8F0-1BAB-4EBB-BF08-465220536A1F}" dt="2022-11-18T02:54:10.066" v="32379" actId="14100"/>
          <ac:spMkLst>
            <pc:docMk/>
            <pc:sldMk cId="284503975" sldId="410"/>
            <ac:spMk id="2" creationId="{A08F5420-C6A0-13DD-972C-85340E3C64F4}"/>
          </ac:spMkLst>
        </pc:spChg>
        <pc:spChg chg="mod">
          <ac:chgData name="DAVID MANTIK" userId="86252f8d6718c5c7" providerId="LiveId" clId="{3DF5E8F0-1BAB-4EBB-BF08-465220536A1F}" dt="2022-11-18T02:54:18.742" v="32380" actId="20577"/>
          <ac:spMkLst>
            <pc:docMk/>
            <pc:sldMk cId="284503975" sldId="410"/>
            <ac:spMk id="3" creationId="{0461F041-5B26-2DBE-FD19-04A96A20E673}"/>
          </ac:spMkLst>
        </pc:spChg>
        <pc:picChg chg="add del mod">
          <ac:chgData name="DAVID MANTIK" userId="86252f8d6718c5c7" providerId="LiveId" clId="{3DF5E8F0-1BAB-4EBB-BF08-465220536A1F}" dt="2022-11-18T02:53:18.639" v="32368" actId="478"/>
          <ac:picMkLst>
            <pc:docMk/>
            <pc:sldMk cId="284503975" sldId="410"/>
            <ac:picMk id="4" creationId="{C6860247-C548-152E-ABA4-F38A4E2AC058}"/>
          </ac:picMkLst>
        </pc:picChg>
        <pc:picChg chg="add mod">
          <ac:chgData name="DAVID MANTIK" userId="86252f8d6718c5c7" providerId="LiveId" clId="{3DF5E8F0-1BAB-4EBB-BF08-465220536A1F}" dt="2022-11-18T02:53:55.655" v="32376" actId="1076"/>
          <ac:picMkLst>
            <pc:docMk/>
            <pc:sldMk cId="284503975" sldId="410"/>
            <ac:picMk id="5" creationId="{8E3FB7FC-3F9B-D839-6167-65231D55F1E7}"/>
          </ac:picMkLst>
        </pc:picChg>
      </pc:sldChg>
      <pc:sldChg chg="add del">
        <pc:chgData name="DAVID MANTIK" userId="86252f8d6718c5c7" providerId="LiveId" clId="{3DF5E8F0-1BAB-4EBB-BF08-465220536A1F}" dt="2022-11-09T05:41:22.344" v="439" actId="47"/>
        <pc:sldMkLst>
          <pc:docMk/>
          <pc:sldMk cId="3712792803" sldId="410"/>
        </pc:sldMkLst>
      </pc:sldChg>
      <pc:sldChg chg="addSp delSp modSp add mod ord">
        <pc:chgData name="DAVID MANTIK" userId="86252f8d6718c5c7" providerId="LiveId" clId="{3DF5E8F0-1BAB-4EBB-BF08-465220536A1F}" dt="2022-11-25T20:49:41.133" v="35044" actId="1076"/>
        <pc:sldMkLst>
          <pc:docMk/>
          <pc:sldMk cId="4209191500" sldId="410"/>
        </pc:sldMkLst>
        <pc:spChg chg="mod">
          <ac:chgData name="DAVID MANTIK" userId="86252f8d6718c5c7" providerId="LiveId" clId="{3DF5E8F0-1BAB-4EBB-BF08-465220536A1F}" dt="2022-11-25T20:49:41.133" v="35044" actId="1076"/>
          <ac:spMkLst>
            <pc:docMk/>
            <pc:sldMk cId="4209191500" sldId="410"/>
            <ac:spMk id="2" creationId="{A08F5420-C6A0-13DD-972C-85340E3C64F4}"/>
          </ac:spMkLst>
        </pc:spChg>
        <pc:spChg chg="mod">
          <ac:chgData name="DAVID MANTIK" userId="86252f8d6718c5c7" providerId="LiveId" clId="{3DF5E8F0-1BAB-4EBB-BF08-465220536A1F}" dt="2022-11-18T03:42:32.365" v="33511" actId="20577"/>
          <ac:spMkLst>
            <pc:docMk/>
            <pc:sldMk cId="4209191500" sldId="410"/>
            <ac:spMk id="3" creationId="{0461F041-5B26-2DBE-FD19-04A96A20E673}"/>
          </ac:spMkLst>
        </pc:spChg>
        <pc:picChg chg="add del mod">
          <ac:chgData name="DAVID MANTIK" userId="86252f8d6718c5c7" providerId="LiveId" clId="{3DF5E8F0-1BAB-4EBB-BF08-465220536A1F}" dt="2022-11-18T03:41:17.237" v="33484" actId="478"/>
          <ac:picMkLst>
            <pc:docMk/>
            <pc:sldMk cId="4209191500" sldId="410"/>
            <ac:picMk id="4" creationId="{70A87A4C-DEB9-B66C-F71E-CAC97824EFEC}"/>
          </ac:picMkLst>
        </pc:picChg>
        <pc:picChg chg="add mod">
          <ac:chgData name="DAVID MANTIK" userId="86252f8d6718c5c7" providerId="LiveId" clId="{3DF5E8F0-1BAB-4EBB-BF08-465220536A1F}" dt="2022-11-18T03:41:56.348" v="33496" actId="208"/>
          <ac:picMkLst>
            <pc:docMk/>
            <pc:sldMk cId="4209191500" sldId="410"/>
            <ac:picMk id="6" creationId="{31C70C5C-EFB6-7F8A-CFF5-7E887364EE6F}"/>
          </ac:picMkLst>
        </pc:picChg>
      </pc:sldChg>
      <pc:sldChg chg="addSp modSp new del mod">
        <pc:chgData name="DAVID MANTIK" userId="86252f8d6718c5c7" providerId="LiveId" clId="{3DF5E8F0-1BAB-4EBB-BF08-465220536A1F}" dt="2022-11-18T03:19:01.236" v="33285" actId="2696"/>
        <pc:sldMkLst>
          <pc:docMk/>
          <pc:sldMk cId="605763994" sldId="411"/>
        </pc:sldMkLst>
        <pc:picChg chg="add mod">
          <ac:chgData name="DAVID MANTIK" userId="86252f8d6718c5c7" providerId="LiveId" clId="{3DF5E8F0-1BAB-4EBB-BF08-465220536A1F}" dt="2022-11-18T03:13:08.532" v="33278" actId="14100"/>
          <ac:picMkLst>
            <pc:docMk/>
            <pc:sldMk cId="605763994" sldId="411"/>
            <ac:picMk id="2" creationId="{AF74F3BC-70FE-7D65-52D9-6DA7957BEDD3}"/>
          </ac:picMkLst>
        </pc:picChg>
        <pc:picChg chg="add mod">
          <ac:chgData name="DAVID MANTIK" userId="86252f8d6718c5c7" providerId="LiveId" clId="{3DF5E8F0-1BAB-4EBB-BF08-465220536A1F}" dt="2022-11-18T03:17:58.147" v="33280" actId="1076"/>
          <ac:picMkLst>
            <pc:docMk/>
            <pc:sldMk cId="605763994" sldId="411"/>
            <ac:picMk id="4" creationId="{99A29E64-9426-0FD0-3A00-8FC567335E1D}"/>
          </ac:picMkLst>
        </pc:picChg>
      </pc:sldChg>
      <pc:sldChg chg="add del setBg">
        <pc:chgData name="DAVID MANTIK" userId="86252f8d6718c5c7" providerId="LiveId" clId="{3DF5E8F0-1BAB-4EBB-BF08-465220536A1F}" dt="2022-11-18T03:10:49.142" v="33248"/>
        <pc:sldMkLst>
          <pc:docMk/>
          <pc:sldMk cId="1215997873" sldId="411"/>
        </pc:sldMkLst>
      </pc:sldChg>
      <pc:sldChg chg="add del setBg">
        <pc:chgData name="DAVID MANTIK" userId="86252f8d6718c5c7" providerId="LiveId" clId="{3DF5E8F0-1BAB-4EBB-BF08-465220536A1F}" dt="2022-11-18T03:10:59.219" v="33250"/>
        <pc:sldMkLst>
          <pc:docMk/>
          <pc:sldMk cId="1376360321" sldId="411"/>
        </pc:sldMkLst>
      </pc:sldChg>
      <pc:sldChg chg="add del">
        <pc:chgData name="DAVID MANTIK" userId="86252f8d6718c5c7" providerId="LiveId" clId="{3DF5E8F0-1BAB-4EBB-BF08-465220536A1F}" dt="2022-11-09T05:41:22.344" v="439" actId="47"/>
        <pc:sldMkLst>
          <pc:docMk/>
          <pc:sldMk cId="3740334823" sldId="411"/>
        </pc:sldMkLst>
      </pc:sldChg>
      <pc:sldChg chg="add del">
        <pc:chgData name="DAVID MANTIK" userId="86252f8d6718c5c7" providerId="LiveId" clId="{3DF5E8F0-1BAB-4EBB-BF08-465220536A1F}" dt="2022-11-09T05:41:22.344" v="439" actId="47"/>
        <pc:sldMkLst>
          <pc:docMk/>
          <pc:sldMk cId="3307436831" sldId="412"/>
        </pc:sldMkLst>
      </pc:sldChg>
      <pc:sldChg chg="addSp modSp new mod ord">
        <pc:chgData name="DAVID MANTIK" userId="86252f8d6718c5c7" providerId="LiveId" clId="{3DF5E8F0-1BAB-4EBB-BF08-465220536A1F}" dt="2022-11-20T19:08:35.376" v="33516" actId="1076"/>
        <pc:sldMkLst>
          <pc:docMk/>
          <pc:sldMk cId="3758450231" sldId="412"/>
        </pc:sldMkLst>
        <pc:picChg chg="add mod">
          <ac:chgData name="DAVID MANTIK" userId="86252f8d6718c5c7" providerId="LiveId" clId="{3DF5E8F0-1BAB-4EBB-BF08-465220536A1F}" dt="2022-11-20T19:08:35.376" v="33516" actId="1076"/>
          <ac:picMkLst>
            <pc:docMk/>
            <pc:sldMk cId="3758450231" sldId="412"/>
            <ac:picMk id="3" creationId="{B83AACC6-2682-37DE-624D-C87F1799C13D}"/>
          </ac:picMkLst>
        </pc:picChg>
      </pc:sldChg>
      <pc:sldChg chg="addSp modSp new del mod setBg">
        <pc:chgData name="DAVID MANTIK" userId="86252f8d6718c5c7" providerId="LiveId" clId="{3DF5E8F0-1BAB-4EBB-BF08-465220536A1F}" dt="2022-11-18T03:28:39.632" v="33388" actId="2696"/>
        <pc:sldMkLst>
          <pc:docMk/>
          <pc:sldMk cId="1257734182" sldId="413"/>
        </pc:sldMkLst>
        <pc:spChg chg="add mod">
          <ac:chgData name="DAVID MANTIK" userId="86252f8d6718c5c7" providerId="LiveId" clId="{3DF5E8F0-1BAB-4EBB-BF08-465220536A1F}" dt="2022-11-18T03:24:59.754" v="33359" actId="1076"/>
          <ac:spMkLst>
            <pc:docMk/>
            <pc:sldMk cId="1257734182" sldId="413"/>
            <ac:spMk id="3" creationId="{DB8D47BF-C654-2EDA-1990-A27732360D7A}"/>
          </ac:spMkLst>
        </pc:spChg>
        <pc:spChg chg="add mod">
          <ac:chgData name="DAVID MANTIK" userId="86252f8d6718c5c7" providerId="LiveId" clId="{3DF5E8F0-1BAB-4EBB-BF08-465220536A1F}" dt="2022-11-18T03:27:24.860" v="33383" actId="1037"/>
          <ac:spMkLst>
            <pc:docMk/>
            <pc:sldMk cId="1257734182" sldId="413"/>
            <ac:spMk id="4" creationId="{56C868CC-B6FC-A993-2C87-1F87C8041640}"/>
          </ac:spMkLst>
        </pc:spChg>
        <pc:picChg chg="add mod">
          <ac:chgData name="DAVID MANTIK" userId="86252f8d6718c5c7" providerId="LiveId" clId="{3DF5E8F0-1BAB-4EBB-BF08-465220536A1F}" dt="2022-11-18T03:24:55.665" v="33358" actId="1076"/>
          <ac:picMkLst>
            <pc:docMk/>
            <pc:sldMk cId="1257734182" sldId="413"/>
            <ac:picMk id="2" creationId="{B5DDFDFF-FA24-DCB0-D66F-ECD6EBD65B26}"/>
          </ac:picMkLst>
        </pc:picChg>
      </pc:sldChg>
      <pc:sldChg chg="add del">
        <pc:chgData name="DAVID MANTIK" userId="86252f8d6718c5c7" providerId="LiveId" clId="{3DF5E8F0-1BAB-4EBB-BF08-465220536A1F}" dt="2022-11-09T05:41:22.344" v="439" actId="47"/>
        <pc:sldMkLst>
          <pc:docMk/>
          <pc:sldMk cId="2093341697" sldId="413"/>
        </pc:sldMkLst>
      </pc:sldChg>
      <pc:sldChg chg="modSp add del mod">
        <pc:chgData name="DAVID MANTIK" userId="86252f8d6718c5c7" providerId="LiveId" clId="{3DF5E8F0-1BAB-4EBB-BF08-465220536A1F}" dt="2022-11-09T05:41:22.344" v="439" actId="47"/>
        <pc:sldMkLst>
          <pc:docMk/>
          <pc:sldMk cId="4100901508" sldId="414"/>
        </pc:sldMkLst>
        <pc:spChg chg="mod">
          <ac:chgData name="DAVID MANTIK" userId="86252f8d6718c5c7" providerId="LiveId" clId="{3DF5E8F0-1BAB-4EBB-BF08-465220536A1F}" dt="2022-11-09T05:39:19.310" v="416" actId="27636"/>
          <ac:spMkLst>
            <pc:docMk/>
            <pc:sldMk cId="4100901508" sldId="414"/>
            <ac:spMk id="2" creationId="{E18CFAD9-DA58-1A08-2911-152E19DF2CCE}"/>
          </ac:spMkLst>
        </pc:spChg>
      </pc:sldChg>
      <pc:sldChg chg="addSp modSp new mod">
        <pc:chgData name="DAVID MANTIK" userId="86252f8d6718c5c7" providerId="LiveId" clId="{3DF5E8F0-1BAB-4EBB-BF08-465220536A1F}" dt="2022-11-20T19:19:51.621" v="33519" actId="1036"/>
        <pc:sldMkLst>
          <pc:docMk/>
          <pc:sldMk cId="4166675028" sldId="414"/>
        </pc:sldMkLst>
        <pc:picChg chg="add mod">
          <ac:chgData name="DAVID MANTIK" userId="86252f8d6718c5c7" providerId="LiveId" clId="{3DF5E8F0-1BAB-4EBB-BF08-465220536A1F}" dt="2022-11-20T19:19:51.621" v="33519" actId="1036"/>
          <ac:picMkLst>
            <pc:docMk/>
            <pc:sldMk cId="4166675028" sldId="414"/>
            <ac:picMk id="3" creationId="{F5B971AA-1D0F-9D4C-0B8F-34C5B2486A6A}"/>
          </ac:picMkLst>
        </pc:picChg>
      </pc:sldChg>
      <pc:sldChg chg="add del">
        <pc:chgData name="DAVID MANTIK" userId="86252f8d6718c5c7" providerId="LiveId" clId="{3DF5E8F0-1BAB-4EBB-BF08-465220536A1F}" dt="2022-11-09T05:41:22.344" v="439" actId="47"/>
        <pc:sldMkLst>
          <pc:docMk/>
          <pc:sldMk cId="2328992385" sldId="415"/>
        </pc:sldMkLst>
      </pc:sldChg>
      <pc:sldChg chg="add ord">
        <pc:chgData name="DAVID MANTIK" userId="86252f8d6718c5c7" providerId="LiveId" clId="{3DF5E8F0-1BAB-4EBB-BF08-465220536A1F}" dt="2022-11-19T14:16:18.271" v="33515"/>
        <pc:sldMkLst>
          <pc:docMk/>
          <pc:sldMk cId="3837411989" sldId="415"/>
        </pc:sldMkLst>
      </pc:sldChg>
      <pc:sldChg chg="modSp add del mod">
        <pc:chgData name="DAVID MANTIK" userId="86252f8d6718c5c7" providerId="LiveId" clId="{3DF5E8F0-1BAB-4EBB-BF08-465220536A1F}" dt="2022-11-09T05:41:22.344" v="439" actId="47"/>
        <pc:sldMkLst>
          <pc:docMk/>
          <pc:sldMk cId="20196065" sldId="416"/>
        </pc:sldMkLst>
        <pc:spChg chg="mod">
          <ac:chgData name="DAVID MANTIK" userId="86252f8d6718c5c7" providerId="LiveId" clId="{3DF5E8F0-1BAB-4EBB-BF08-465220536A1F}" dt="2022-11-09T05:39:19.330" v="417" actId="27636"/>
          <ac:spMkLst>
            <pc:docMk/>
            <pc:sldMk cId="20196065" sldId="416"/>
            <ac:spMk id="2" creationId="{0A9D83E7-EC0D-1084-96F7-0BEFDFC9D83C}"/>
          </ac:spMkLst>
        </pc:spChg>
      </pc:sldChg>
      <pc:sldChg chg="addSp modSp new mod modNotesTx">
        <pc:chgData name="DAVID MANTIK" userId="86252f8d6718c5c7" providerId="LiveId" clId="{3DF5E8F0-1BAB-4EBB-BF08-465220536A1F}" dt="2022-11-26T16:56:43.449" v="35131" actId="20577"/>
        <pc:sldMkLst>
          <pc:docMk/>
          <pc:sldMk cId="328647632" sldId="416"/>
        </pc:sldMkLst>
        <pc:picChg chg="add mod">
          <ac:chgData name="DAVID MANTIK" userId="86252f8d6718c5c7" providerId="LiveId" clId="{3DF5E8F0-1BAB-4EBB-BF08-465220536A1F}" dt="2022-11-21T04:24:57.335" v="33528" actId="14100"/>
          <ac:picMkLst>
            <pc:docMk/>
            <pc:sldMk cId="328647632" sldId="416"/>
            <ac:picMk id="3" creationId="{14A8E29E-DEC5-FD2B-FE04-89489DC98DE5}"/>
          </ac:picMkLst>
        </pc:picChg>
      </pc:sldChg>
      <pc:sldChg chg="modSp mod">
        <pc:chgData name="DAVID MANTIK" userId="86252f8d6718c5c7" providerId="LiveId" clId="{3DF5E8F0-1BAB-4EBB-BF08-465220536A1F}" dt="2022-11-23T06:50:28.452" v="33988" actId="1076"/>
        <pc:sldMkLst>
          <pc:docMk/>
          <pc:sldMk cId="2101804769" sldId="417"/>
        </pc:sldMkLst>
        <pc:spChg chg="mod">
          <ac:chgData name="DAVID MANTIK" userId="86252f8d6718c5c7" providerId="LiveId" clId="{3DF5E8F0-1BAB-4EBB-BF08-465220536A1F}" dt="2022-11-23T06:50:28.452" v="33988" actId="1076"/>
          <ac:spMkLst>
            <pc:docMk/>
            <pc:sldMk cId="2101804769" sldId="417"/>
            <ac:spMk id="2" creationId="{A08F5420-C6A0-13DD-972C-85340E3C64F4}"/>
          </ac:spMkLst>
        </pc:spChg>
      </pc:sldChg>
      <pc:sldChg chg="add del">
        <pc:chgData name="DAVID MANTIK" userId="86252f8d6718c5c7" providerId="LiveId" clId="{3DF5E8F0-1BAB-4EBB-BF08-465220536A1F}" dt="2022-11-09T05:41:22.344" v="439" actId="47"/>
        <pc:sldMkLst>
          <pc:docMk/>
          <pc:sldMk cId="2203685447" sldId="417"/>
        </pc:sldMkLst>
      </pc:sldChg>
      <pc:sldChg chg="add del">
        <pc:chgData name="DAVID MANTIK" userId="86252f8d6718c5c7" providerId="LiveId" clId="{3DF5E8F0-1BAB-4EBB-BF08-465220536A1F}" dt="2022-11-09T05:41:22.344" v="439" actId="47"/>
        <pc:sldMkLst>
          <pc:docMk/>
          <pc:sldMk cId="2608510121" sldId="418"/>
        </pc:sldMkLst>
      </pc:sldChg>
      <pc:sldChg chg="add del">
        <pc:chgData name="DAVID MANTIK" userId="86252f8d6718c5c7" providerId="LiveId" clId="{3DF5E8F0-1BAB-4EBB-BF08-465220536A1F}" dt="2022-11-09T05:41:22.344" v="439" actId="47"/>
        <pc:sldMkLst>
          <pc:docMk/>
          <pc:sldMk cId="355589738" sldId="419"/>
        </pc:sldMkLst>
      </pc:sldChg>
      <pc:sldChg chg="modSp add mod">
        <pc:chgData name="DAVID MANTIK" userId="86252f8d6718c5c7" providerId="LiveId" clId="{3DF5E8F0-1BAB-4EBB-BF08-465220536A1F}" dt="2022-11-25T20:18:50.733" v="34126" actId="207"/>
        <pc:sldMkLst>
          <pc:docMk/>
          <pc:sldMk cId="2114180300" sldId="419"/>
        </pc:sldMkLst>
        <pc:spChg chg="mod">
          <ac:chgData name="DAVID MANTIK" userId="86252f8d6718c5c7" providerId="LiveId" clId="{3DF5E8F0-1BAB-4EBB-BF08-465220536A1F}" dt="2022-11-23T06:47:47.089" v="33950" actId="1076"/>
          <ac:spMkLst>
            <pc:docMk/>
            <pc:sldMk cId="2114180300" sldId="419"/>
            <ac:spMk id="2" creationId="{A08F5420-C6A0-13DD-972C-85340E3C64F4}"/>
          </ac:spMkLst>
        </pc:spChg>
        <pc:spChg chg="mod">
          <ac:chgData name="DAVID MANTIK" userId="86252f8d6718c5c7" providerId="LiveId" clId="{3DF5E8F0-1BAB-4EBB-BF08-465220536A1F}" dt="2022-11-25T20:18:50.733" v="34126" actId="207"/>
          <ac:spMkLst>
            <pc:docMk/>
            <pc:sldMk cId="2114180300" sldId="419"/>
            <ac:spMk id="3" creationId="{0461F041-5B26-2DBE-FD19-04A96A20E673}"/>
          </ac:spMkLst>
        </pc:spChg>
      </pc:sldChg>
      <pc:sldChg chg="add del">
        <pc:chgData name="DAVID MANTIK" userId="86252f8d6718c5c7" providerId="LiveId" clId="{3DF5E8F0-1BAB-4EBB-BF08-465220536A1F}" dt="2022-11-09T05:41:22.344" v="439" actId="47"/>
        <pc:sldMkLst>
          <pc:docMk/>
          <pc:sldMk cId="1229816371" sldId="420"/>
        </pc:sldMkLst>
      </pc:sldChg>
      <pc:sldChg chg="modSp add mod">
        <pc:chgData name="DAVID MANTIK" userId="86252f8d6718c5c7" providerId="LiveId" clId="{3DF5E8F0-1BAB-4EBB-BF08-465220536A1F}" dt="2022-11-25T20:51:47.138" v="35056" actId="20577"/>
        <pc:sldMkLst>
          <pc:docMk/>
          <pc:sldMk cId="2834753549" sldId="420"/>
        </pc:sldMkLst>
        <pc:spChg chg="mod">
          <ac:chgData name="DAVID MANTIK" userId="86252f8d6718c5c7" providerId="LiveId" clId="{3DF5E8F0-1BAB-4EBB-BF08-465220536A1F}" dt="2022-11-25T20:51:47.138" v="35056" actId="20577"/>
          <ac:spMkLst>
            <pc:docMk/>
            <pc:sldMk cId="2834753549" sldId="420"/>
            <ac:spMk id="3" creationId="{0461F041-5B26-2DBE-FD19-04A96A20E673}"/>
          </ac:spMkLst>
        </pc:spChg>
      </pc:sldChg>
      <pc:sldChg chg="add del">
        <pc:chgData name="DAVID MANTIK" userId="86252f8d6718c5c7" providerId="LiveId" clId="{3DF5E8F0-1BAB-4EBB-BF08-465220536A1F}" dt="2022-11-09T05:41:22.344" v="439" actId="47"/>
        <pc:sldMkLst>
          <pc:docMk/>
          <pc:sldMk cId="1048106824" sldId="421"/>
        </pc:sldMkLst>
      </pc:sldChg>
      <pc:sldChg chg="addSp delSp modSp add mod">
        <pc:chgData name="DAVID MANTIK" userId="86252f8d6718c5c7" providerId="LiveId" clId="{3DF5E8F0-1BAB-4EBB-BF08-465220536A1F}" dt="2022-11-25T20:35:22.822" v="34809" actId="1036"/>
        <pc:sldMkLst>
          <pc:docMk/>
          <pc:sldMk cId="3250771812" sldId="421"/>
        </pc:sldMkLst>
        <pc:spChg chg="mod">
          <ac:chgData name="DAVID MANTIK" userId="86252f8d6718c5c7" providerId="LiveId" clId="{3DF5E8F0-1BAB-4EBB-BF08-465220536A1F}" dt="2022-11-25T20:27:21.390" v="34509" actId="1076"/>
          <ac:spMkLst>
            <pc:docMk/>
            <pc:sldMk cId="3250771812" sldId="421"/>
            <ac:spMk id="2" creationId="{A08F5420-C6A0-13DD-972C-85340E3C64F4}"/>
          </ac:spMkLst>
        </pc:spChg>
        <pc:spChg chg="mod">
          <ac:chgData name="DAVID MANTIK" userId="86252f8d6718c5c7" providerId="LiveId" clId="{3DF5E8F0-1BAB-4EBB-BF08-465220536A1F}" dt="2022-11-25T20:30:05.184" v="34544" actId="14100"/>
          <ac:spMkLst>
            <pc:docMk/>
            <pc:sldMk cId="3250771812" sldId="421"/>
            <ac:spMk id="3" creationId="{0461F041-5B26-2DBE-FD19-04A96A20E673}"/>
          </ac:spMkLst>
        </pc:spChg>
        <pc:spChg chg="add del mod">
          <ac:chgData name="DAVID MANTIK" userId="86252f8d6718c5c7" providerId="LiveId" clId="{3DF5E8F0-1BAB-4EBB-BF08-465220536A1F}" dt="2022-11-25T20:29:54.443" v="34542" actId="478"/>
          <ac:spMkLst>
            <pc:docMk/>
            <pc:sldMk cId="3250771812" sldId="421"/>
            <ac:spMk id="5" creationId="{DA33629B-AD71-AABC-7E0B-C596923B7816}"/>
          </ac:spMkLst>
        </pc:spChg>
        <pc:picChg chg="add del mod">
          <ac:chgData name="DAVID MANTIK" userId="86252f8d6718c5c7" providerId="LiveId" clId="{3DF5E8F0-1BAB-4EBB-BF08-465220536A1F}" dt="2022-11-25T20:29:52.305" v="34541" actId="478"/>
          <ac:picMkLst>
            <pc:docMk/>
            <pc:sldMk cId="3250771812" sldId="421"/>
            <ac:picMk id="4" creationId="{E9B68141-FAEE-AE85-C00D-78A6E8BFABE6}"/>
          </ac:picMkLst>
        </pc:picChg>
        <pc:picChg chg="add mod">
          <ac:chgData name="DAVID MANTIK" userId="86252f8d6718c5c7" providerId="LiveId" clId="{3DF5E8F0-1BAB-4EBB-BF08-465220536A1F}" dt="2022-11-25T20:35:22.822" v="34809" actId="1036"/>
          <ac:picMkLst>
            <pc:docMk/>
            <pc:sldMk cId="3250771812" sldId="421"/>
            <ac:picMk id="7" creationId="{1283B524-2F8D-C0F6-E070-B4BA1370FF32}"/>
          </ac:picMkLst>
        </pc:picChg>
      </pc:sldChg>
      <pc:sldChg chg="delSp modSp add mod">
        <pc:chgData name="DAVID MANTIK" userId="86252f8d6718c5c7" providerId="LiveId" clId="{3DF5E8F0-1BAB-4EBB-BF08-465220536A1F}" dt="2022-11-26T16:51:53.025" v="35117" actId="20577"/>
        <pc:sldMkLst>
          <pc:docMk/>
          <pc:sldMk cId="587787635" sldId="422"/>
        </pc:sldMkLst>
        <pc:spChg chg="mod">
          <ac:chgData name="DAVID MANTIK" userId="86252f8d6718c5c7" providerId="LiveId" clId="{3DF5E8F0-1BAB-4EBB-BF08-465220536A1F}" dt="2022-11-25T20:34:42.538" v="34805" actId="1076"/>
          <ac:spMkLst>
            <pc:docMk/>
            <pc:sldMk cId="587787635" sldId="422"/>
            <ac:spMk id="2" creationId="{A08F5420-C6A0-13DD-972C-85340E3C64F4}"/>
          </ac:spMkLst>
        </pc:spChg>
        <pc:spChg chg="mod">
          <ac:chgData name="DAVID MANTIK" userId="86252f8d6718c5c7" providerId="LiveId" clId="{3DF5E8F0-1BAB-4EBB-BF08-465220536A1F}" dt="2022-11-26T16:51:53.025" v="35117" actId="20577"/>
          <ac:spMkLst>
            <pc:docMk/>
            <pc:sldMk cId="587787635" sldId="422"/>
            <ac:spMk id="3" creationId="{0461F041-5B26-2DBE-FD19-04A96A20E673}"/>
          </ac:spMkLst>
        </pc:spChg>
        <pc:picChg chg="del">
          <ac:chgData name="DAVID MANTIK" userId="86252f8d6718c5c7" providerId="LiveId" clId="{3DF5E8F0-1BAB-4EBB-BF08-465220536A1F}" dt="2022-11-25T20:30:54.915" v="34549" actId="478"/>
          <ac:picMkLst>
            <pc:docMk/>
            <pc:sldMk cId="587787635" sldId="422"/>
            <ac:picMk id="7" creationId="{1283B524-2F8D-C0F6-E070-B4BA1370FF32}"/>
          </ac:picMkLst>
        </pc:picChg>
      </pc:sldChg>
      <pc:sldChg chg="add del">
        <pc:chgData name="DAVID MANTIK" userId="86252f8d6718c5c7" providerId="LiveId" clId="{3DF5E8F0-1BAB-4EBB-BF08-465220536A1F}" dt="2022-11-09T05:41:22.344" v="439" actId="47"/>
        <pc:sldMkLst>
          <pc:docMk/>
          <pc:sldMk cId="809362236" sldId="422"/>
        </pc:sldMkLst>
      </pc:sldChg>
      <pc:sldChg chg="modSp add del mod">
        <pc:chgData name="DAVID MANTIK" userId="86252f8d6718c5c7" providerId="LiveId" clId="{3DF5E8F0-1BAB-4EBB-BF08-465220536A1F}" dt="2022-11-09T05:41:22.344" v="439" actId="47"/>
        <pc:sldMkLst>
          <pc:docMk/>
          <pc:sldMk cId="822567340" sldId="423"/>
        </pc:sldMkLst>
        <pc:spChg chg="mod">
          <ac:chgData name="DAVID MANTIK" userId="86252f8d6718c5c7" providerId="LiveId" clId="{3DF5E8F0-1BAB-4EBB-BF08-465220536A1F}" dt="2022-11-09T05:39:19.367" v="418" actId="27636"/>
          <ac:spMkLst>
            <pc:docMk/>
            <pc:sldMk cId="822567340" sldId="423"/>
            <ac:spMk id="2" creationId="{A37762F0-FF71-C380-7A8E-ED3C11BAC2B0}"/>
          </ac:spMkLst>
        </pc:spChg>
      </pc:sldChg>
      <pc:sldChg chg="delSp modSp add mod modNotesTx">
        <pc:chgData name="DAVID MANTIK" userId="86252f8d6718c5c7" providerId="LiveId" clId="{3DF5E8F0-1BAB-4EBB-BF08-465220536A1F}" dt="2022-11-25T20:48:13.269" v="35039" actId="255"/>
        <pc:sldMkLst>
          <pc:docMk/>
          <pc:sldMk cId="1568968411" sldId="423"/>
        </pc:sldMkLst>
        <pc:spChg chg="mod">
          <ac:chgData name="DAVID MANTIK" userId="86252f8d6718c5c7" providerId="LiveId" clId="{3DF5E8F0-1BAB-4EBB-BF08-465220536A1F}" dt="2022-11-25T20:47:24.391" v="35027" actId="1076"/>
          <ac:spMkLst>
            <pc:docMk/>
            <pc:sldMk cId="1568968411" sldId="423"/>
            <ac:spMk id="2" creationId="{A3161ABE-417B-A1D9-C146-374C0EDAD8E9}"/>
          </ac:spMkLst>
        </pc:spChg>
        <pc:spChg chg="mod">
          <ac:chgData name="DAVID MANTIK" userId="86252f8d6718c5c7" providerId="LiveId" clId="{3DF5E8F0-1BAB-4EBB-BF08-465220536A1F}" dt="2022-11-25T20:48:13.269" v="35039" actId="255"/>
          <ac:spMkLst>
            <pc:docMk/>
            <pc:sldMk cId="1568968411" sldId="423"/>
            <ac:spMk id="3" creationId="{2A92F2EF-B641-9AD8-629C-7C223713C871}"/>
          </ac:spMkLst>
        </pc:spChg>
        <pc:spChg chg="del">
          <ac:chgData name="DAVID MANTIK" userId="86252f8d6718c5c7" providerId="LiveId" clId="{3DF5E8F0-1BAB-4EBB-BF08-465220536A1F}" dt="2022-11-25T20:43:50.874" v="34914" actId="478"/>
          <ac:spMkLst>
            <pc:docMk/>
            <pc:sldMk cId="1568968411" sldId="423"/>
            <ac:spMk id="4" creationId="{4B090665-86BF-2EA8-FCE1-286B917BE8D3}"/>
          </ac:spMkLst>
        </pc:spChg>
        <pc:spChg chg="del">
          <ac:chgData name="DAVID MANTIK" userId="86252f8d6718c5c7" providerId="LiveId" clId="{3DF5E8F0-1BAB-4EBB-BF08-465220536A1F}" dt="2022-11-25T20:43:54.302" v="34915" actId="478"/>
          <ac:spMkLst>
            <pc:docMk/>
            <pc:sldMk cId="1568968411" sldId="423"/>
            <ac:spMk id="5" creationId="{9AD0335A-5BAF-481B-A21F-DE84F3996927}"/>
          </ac:spMkLst>
        </pc:spChg>
      </pc:sldChg>
      <pc:sldChg chg="modSp add del mod">
        <pc:chgData name="DAVID MANTIK" userId="86252f8d6718c5c7" providerId="LiveId" clId="{3DF5E8F0-1BAB-4EBB-BF08-465220536A1F}" dt="2022-11-09T05:41:22.344" v="439" actId="47"/>
        <pc:sldMkLst>
          <pc:docMk/>
          <pc:sldMk cId="3610974578" sldId="424"/>
        </pc:sldMkLst>
        <pc:spChg chg="mod">
          <ac:chgData name="DAVID MANTIK" userId="86252f8d6718c5c7" providerId="LiveId" clId="{3DF5E8F0-1BAB-4EBB-BF08-465220536A1F}" dt="2022-11-09T05:39:19.372" v="419" actId="27636"/>
          <ac:spMkLst>
            <pc:docMk/>
            <pc:sldMk cId="3610974578" sldId="424"/>
            <ac:spMk id="2" creationId="{24418D80-8AAD-E346-BE9B-B4F81265C63E}"/>
          </ac:spMkLst>
        </pc:spChg>
      </pc:sldChg>
      <pc:sldChg chg="add del">
        <pc:chgData name="DAVID MANTIK" userId="86252f8d6718c5c7" providerId="LiveId" clId="{3DF5E8F0-1BAB-4EBB-BF08-465220536A1F}" dt="2022-11-09T05:41:22.344" v="439" actId="47"/>
        <pc:sldMkLst>
          <pc:docMk/>
          <pc:sldMk cId="1590354742" sldId="425"/>
        </pc:sldMkLst>
      </pc:sldChg>
      <pc:sldChg chg="add del">
        <pc:chgData name="DAVID MANTIK" userId="86252f8d6718c5c7" providerId="LiveId" clId="{3DF5E8F0-1BAB-4EBB-BF08-465220536A1F}" dt="2022-11-09T05:41:22.344" v="439" actId="47"/>
        <pc:sldMkLst>
          <pc:docMk/>
          <pc:sldMk cId="3300344737" sldId="426"/>
        </pc:sldMkLst>
      </pc:sldChg>
      <pc:sldChg chg="add del">
        <pc:chgData name="DAVID MANTIK" userId="86252f8d6718c5c7" providerId="LiveId" clId="{3DF5E8F0-1BAB-4EBB-BF08-465220536A1F}" dt="2022-11-09T05:41:22.344" v="439" actId="47"/>
        <pc:sldMkLst>
          <pc:docMk/>
          <pc:sldMk cId="1623764523" sldId="427"/>
        </pc:sldMkLst>
      </pc:sldChg>
      <pc:sldChg chg="add del">
        <pc:chgData name="DAVID MANTIK" userId="86252f8d6718c5c7" providerId="LiveId" clId="{3DF5E8F0-1BAB-4EBB-BF08-465220536A1F}" dt="2022-11-09T05:41:22.344" v="439" actId="47"/>
        <pc:sldMkLst>
          <pc:docMk/>
          <pc:sldMk cId="2797162195" sldId="428"/>
        </pc:sldMkLst>
      </pc:sldChg>
      <pc:sldChg chg="add del">
        <pc:chgData name="DAVID MANTIK" userId="86252f8d6718c5c7" providerId="LiveId" clId="{3DF5E8F0-1BAB-4EBB-BF08-465220536A1F}" dt="2022-11-09T05:41:22.344" v="439" actId="47"/>
        <pc:sldMkLst>
          <pc:docMk/>
          <pc:sldMk cId="3000239881" sldId="429"/>
        </pc:sldMkLst>
      </pc:sldChg>
      <pc:sldChg chg="add del">
        <pc:chgData name="DAVID MANTIK" userId="86252f8d6718c5c7" providerId="LiveId" clId="{3DF5E8F0-1BAB-4EBB-BF08-465220536A1F}" dt="2022-11-09T05:41:22.344" v="439" actId="47"/>
        <pc:sldMkLst>
          <pc:docMk/>
          <pc:sldMk cId="2506633548" sldId="430"/>
        </pc:sldMkLst>
      </pc:sldChg>
      <pc:sldChg chg="add del">
        <pc:chgData name="DAVID MANTIK" userId="86252f8d6718c5c7" providerId="LiveId" clId="{3DF5E8F0-1BAB-4EBB-BF08-465220536A1F}" dt="2022-11-09T05:41:22.344" v="439" actId="47"/>
        <pc:sldMkLst>
          <pc:docMk/>
          <pc:sldMk cId="404969735" sldId="431"/>
        </pc:sldMkLst>
      </pc:sldChg>
      <pc:sldMasterChg chg="delSldLayout">
        <pc:chgData name="DAVID MANTIK" userId="86252f8d6718c5c7" providerId="LiveId" clId="{3DF5E8F0-1BAB-4EBB-BF08-465220536A1F}" dt="2022-11-09T05:41:22.344" v="439" actId="47"/>
        <pc:sldMasterMkLst>
          <pc:docMk/>
          <pc:sldMasterMk cId="3759713016" sldId="2147483648"/>
        </pc:sldMasterMkLst>
        <pc:sldLayoutChg chg="del">
          <pc:chgData name="DAVID MANTIK" userId="86252f8d6718c5c7" providerId="LiveId" clId="{3DF5E8F0-1BAB-4EBB-BF08-465220536A1F}" dt="2022-11-09T05:41:22.344" v="439" actId="47"/>
          <pc:sldLayoutMkLst>
            <pc:docMk/>
            <pc:sldMasterMk cId="3759713016" sldId="2147483648"/>
            <pc:sldLayoutMk cId="3195394307" sldId="214748366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917803-BF74-4ED9-B47F-B8C68896C532}" type="datetimeFigureOut">
              <a:rPr lang="en-US" smtClean="0"/>
              <a:t>11/26/2022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D459F4-3A4B-4ACD-9141-8DED92D41723}" type="slidenum">
              <a:rPr lang="en-US" smtClean="0"/>
              <a:t>‹#›</a:t>
            </a:fld>
            <a:endParaRPr lang="en-US" dirty="0"/>
          </a:p>
        </p:txBody>
      </p:sp>
    </p:spTree>
    <p:extLst>
      <p:ext uri="{BB962C8B-B14F-4D97-AF65-F5344CB8AC3E}">
        <p14:creationId xmlns:p14="http://schemas.microsoft.com/office/powerpoint/2010/main" val="3848938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D459F4-3A4B-4ACD-9141-8DED92D41723}" type="slidenum">
              <a:rPr lang="en-US" smtClean="0"/>
              <a:t>1</a:t>
            </a:fld>
            <a:endParaRPr lang="en-US" dirty="0"/>
          </a:p>
        </p:txBody>
      </p:sp>
    </p:spTree>
    <p:extLst>
      <p:ext uri="{BB962C8B-B14F-4D97-AF65-F5344CB8AC3E}">
        <p14:creationId xmlns:p14="http://schemas.microsoft.com/office/powerpoint/2010/main" val="4224010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13</a:t>
            </a:fld>
            <a:endParaRPr lang="en-US" dirty="0"/>
          </a:p>
        </p:txBody>
      </p:sp>
    </p:spTree>
    <p:extLst>
      <p:ext uri="{BB962C8B-B14F-4D97-AF65-F5344CB8AC3E}">
        <p14:creationId xmlns:p14="http://schemas.microsoft.com/office/powerpoint/2010/main" val="2229920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14</a:t>
            </a:fld>
            <a:endParaRPr lang="en-US" dirty="0"/>
          </a:p>
        </p:txBody>
      </p:sp>
    </p:spTree>
    <p:extLst>
      <p:ext uri="{BB962C8B-B14F-4D97-AF65-F5344CB8AC3E}">
        <p14:creationId xmlns:p14="http://schemas.microsoft.com/office/powerpoint/2010/main" val="3740029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15</a:t>
            </a:fld>
            <a:endParaRPr lang="en-US" dirty="0"/>
          </a:p>
        </p:txBody>
      </p:sp>
    </p:spTree>
    <p:extLst>
      <p:ext uri="{BB962C8B-B14F-4D97-AF65-F5344CB8AC3E}">
        <p14:creationId xmlns:p14="http://schemas.microsoft.com/office/powerpoint/2010/main" val="1426229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16</a:t>
            </a:fld>
            <a:endParaRPr lang="en-US" dirty="0"/>
          </a:p>
        </p:txBody>
      </p:sp>
    </p:spTree>
    <p:extLst>
      <p:ext uri="{BB962C8B-B14F-4D97-AF65-F5344CB8AC3E}">
        <p14:creationId xmlns:p14="http://schemas.microsoft.com/office/powerpoint/2010/main" val="2537650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17</a:t>
            </a:fld>
            <a:endParaRPr lang="en-US" dirty="0"/>
          </a:p>
        </p:txBody>
      </p:sp>
    </p:spTree>
    <p:extLst>
      <p:ext uri="{BB962C8B-B14F-4D97-AF65-F5344CB8AC3E}">
        <p14:creationId xmlns:p14="http://schemas.microsoft.com/office/powerpoint/2010/main" val="439849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18</a:t>
            </a:fld>
            <a:endParaRPr lang="en-US" dirty="0"/>
          </a:p>
        </p:txBody>
      </p:sp>
    </p:spTree>
    <p:extLst>
      <p:ext uri="{BB962C8B-B14F-4D97-AF65-F5344CB8AC3E}">
        <p14:creationId xmlns:p14="http://schemas.microsoft.com/office/powerpoint/2010/main" val="496524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19</a:t>
            </a:fld>
            <a:endParaRPr lang="en-US" dirty="0"/>
          </a:p>
        </p:txBody>
      </p:sp>
    </p:spTree>
    <p:extLst>
      <p:ext uri="{BB962C8B-B14F-4D97-AF65-F5344CB8AC3E}">
        <p14:creationId xmlns:p14="http://schemas.microsoft.com/office/powerpoint/2010/main" val="2965897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arrow in November 1963.</a:t>
            </a:r>
          </a:p>
        </p:txBody>
      </p:sp>
      <p:sp>
        <p:nvSpPr>
          <p:cNvPr id="4" name="Slide Number Placeholder 3"/>
          <p:cNvSpPr>
            <a:spLocks noGrp="1"/>
          </p:cNvSpPr>
          <p:nvPr>
            <p:ph type="sldNum" sz="quarter" idx="5"/>
          </p:nvPr>
        </p:nvSpPr>
        <p:spPr/>
        <p:txBody>
          <a:bodyPr/>
          <a:lstStyle/>
          <a:p>
            <a:fld id="{16D459F4-3A4B-4ACD-9141-8DED92D41723}" type="slidenum">
              <a:rPr lang="en-US" smtClean="0"/>
              <a:t>20</a:t>
            </a:fld>
            <a:endParaRPr lang="en-US" dirty="0"/>
          </a:p>
        </p:txBody>
      </p:sp>
    </p:spTree>
    <p:extLst>
      <p:ext uri="{BB962C8B-B14F-4D97-AF65-F5344CB8AC3E}">
        <p14:creationId xmlns:p14="http://schemas.microsoft.com/office/powerpoint/2010/main" val="1721621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21</a:t>
            </a:fld>
            <a:endParaRPr lang="en-US" dirty="0"/>
          </a:p>
        </p:txBody>
      </p:sp>
    </p:spTree>
    <p:extLst>
      <p:ext uri="{BB962C8B-B14F-4D97-AF65-F5344CB8AC3E}">
        <p14:creationId xmlns:p14="http://schemas.microsoft.com/office/powerpoint/2010/main" val="3606062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MASTERS OF THE UNIVERSE (1964): McCloy, J. Lee Rankin (General Counsel—circled), Russell, Ford, Warren, LBJ, Dulles, Cooper, Boggs</a:t>
            </a:r>
          </a:p>
        </p:txBody>
      </p:sp>
      <p:sp>
        <p:nvSpPr>
          <p:cNvPr id="4" name="Slide Number Placeholder 3"/>
          <p:cNvSpPr>
            <a:spLocks noGrp="1"/>
          </p:cNvSpPr>
          <p:nvPr>
            <p:ph type="sldNum" sz="quarter" idx="5"/>
          </p:nvPr>
        </p:nvSpPr>
        <p:spPr/>
        <p:txBody>
          <a:bodyPr/>
          <a:lstStyle/>
          <a:p>
            <a:fld id="{16D459F4-3A4B-4ACD-9141-8DED92D41723}" type="slidenum">
              <a:rPr lang="en-US" smtClean="0"/>
              <a:t>22</a:t>
            </a:fld>
            <a:endParaRPr lang="en-US" dirty="0"/>
          </a:p>
        </p:txBody>
      </p:sp>
    </p:spTree>
    <p:extLst>
      <p:ext uri="{BB962C8B-B14F-4D97-AF65-F5344CB8AC3E}">
        <p14:creationId xmlns:p14="http://schemas.microsoft.com/office/powerpoint/2010/main" val="223021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D459F4-3A4B-4ACD-9141-8DED92D41723}" type="slidenum">
              <a:rPr lang="en-US" smtClean="0"/>
              <a:t>4</a:t>
            </a:fld>
            <a:endParaRPr lang="en-US" dirty="0"/>
          </a:p>
        </p:txBody>
      </p:sp>
    </p:spTree>
    <p:extLst>
      <p:ext uri="{BB962C8B-B14F-4D97-AF65-F5344CB8AC3E}">
        <p14:creationId xmlns:p14="http://schemas.microsoft.com/office/powerpoint/2010/main" val="979721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23</a:t>
            </a:fld>
            <a:endParaRPr lang="en-US"/>
          </a:p>
        </p:txBody>
      </p:sp>
    </p:spTree>
    <p:extLst>
      <p:ext uri="{BB962C8B-B14F-4D97-AF65-F5344CB8AC3E}">
        <p14:creationId xmlns:p14="http://schemas.microsoft.com/office/powerpoint/2010/main" val="1532100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24</a:t>
            </a:fld>
            <a:endParaRPr lang="en-US" dirty="0"/>
          </a:p>
        </p:txBody>
      </p:sp>
    </p:spTree>
    <p:extLst>
      <p:ext uri="{BB962C8B-B14F-4D97-AF65-F5344CB8AC3E}">
        <p14:creationId xmlns:p14="http://schemas.microsoft.com/office/powerpoint/2010/main" val="690718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25</a:t>
            </a:fld>
            <a:endParaRPr lang="en-US" dirty="0"/>
          </a:p>
        </p:txBody>
      </p:sp>
    </p:spTree>
    <p:extLst>
      <p:ext uri="{BB962C8B-B14F-4D97-AF65-F5344CB8AC3E}">
        <p14:creationId xmlns:p14="http://schemas.microsoft.com/office/powerpoint/2010/main" val="1328506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26</a:t>
            </a:fld>
            <a:endParaRPr lang="en-US" dirty="0"/>
          </a:p>
        </p:txBody>
      </p:sp>
    </p:spTree>
    <p:extLst>
      <p:ext uri="{BB962C8B-B14F-4D97-AF65-F5344CB8AC3E}">
        <p14:creationId xmlns:p14="http://schemas.microsoft.com/office/powerpoint/2010/main" val="4244441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27</a:t>
            </a:fld>
            <a:endParaRPr lang="en-US" dirty="0"/>
          </a:p>
        </p:txBody>
      </p:sp>
    </p:spTree>
    <p:extLst>
      <p:ext uri="{BB962C8B-B14F-4D97-AF65-F5344CB8AC3E}">
        <p14:creationId xmlns:p14="http://schemas.microsoft.com/office/powerpoint/2010/main" val="1516633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28</a:t>
            </a:fld>
            <a:endParaRPr lang="en-US" dirty="0"/>
          </a:p>
        </p:txBody>
      </p:sp>
    </p:spTree>
    <p:extLst>
      <p:ext uri="{BB962C8B-B14F-4D97-AF65-F5344CB8AC3E}">
        <p14:creationId xmlns:p14="http://schemas.microsoft.com/office/powerpoint/2010/main" val="4119871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29</a:t>
            </a:fld>
            <a:endParaRPr lang="en-US" dirty="0"/>
          </a:p>
        </p:txBody>
      </p:sp>
    </p:spTree>
    <p:extLst>
      <p:ext uri="{BB962C8B-B14F-4D97-AF65-F5344CB8AC3E}">
        <p14:creationId xmlns:p14="http://schemas.microsoft.com/office/powerpoint/2010/main" val="391655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30</a:t>
            </a:fld>
            <a:endParaRPr lang="en-US" dirty="0"/>
          </a:p>
        </p:txBody>
      </p:sp>
    </p:spTree>
    <p:extLst>
      <p:ext uri="{BB962C8B-B14F-4D97-AF65-F5344CB8AC3E}">
        <p14:creationId xmlns:p14="http://schemas.microsoft.com/office/powerpoint/2010/main" val="3647372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31</a:t>
            </a:fld>
            <a:endParaRPr lang="en-US" dirty="0"/>
          </a:p>
        </p:txBody>
      </p:sp>
    </p:spTree>
    <p:extLst>
      <p:ext uri="{BB962C8B-B14F-4D97-AF65-F5344CB8AC3E}">
        <p14:creationId xmlns:p14="http://schemas.microsoft.com/office/powerpoint/2010/main" val="4213423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32</a:t>
            </a:fld>
            <a:endParaRPr lang="en-US" dirty="0"/>
          </a:p>
        </p:txBody>
      </p:sp>
    </p:spTree>
    <p:extLst>
      <p:ext uri="{BB962C8B-B14F-4D97-AF65-F5344CB8AC3E}">
        <p14:creationId xmlns:p14="http://schemas.microsoft.com/office/powerpoint/2010/main" val="2262685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full color, 500+ pages with 1000+ footnotes. On Amazon, the Kindle version sells for less than $10. The hardcover price has just been marked down.</a:t>
            </a:r>
          </a:p>
        </p:txBody>
      </p:sp>
      <p:sp>
        <p:nvSpPr>
          <p:cNvPr id="4" name="Slide Number Placeholder 3"/>
          <p:cNvSpPr>
            <a:spLocks noGrp="1"/>
          </p:cNvSpPr>
          <p:nvPr>
            <p:ph type="sldNum" sz="quarter" idx="5"/>
          </p:nvPr>
        </p:nvSpPr>
        <p:spPr/>
        <p:txBody>
          <a:bodyPr/>
          <a:lstStyle/>
          <a:p>
            <a:fld id="{16D459F4-3A4B-4ACD-9141-8DED92D41723}" type="slidenum">
              <a:rPr lang="en-US" smtClean="0"/>
              <a:t>5</a:t>
            </a:fld>
            <a:endParaRPr lang="en-US" dirty="0"/>
          </a:p>
        </p:txBody>
      </p:sp>
    </p:spTree>
    <p:extLst>
      <p:ext uri="{BB962C8B-B14F-4D97-AF65-F5344CB8AC3E}">
        <p14:creationId xmlns:p14="http://schemas.microsoft.com/office/powerpoint/2010/main" val="33940538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33</a:t>
            </a:fld>
            <a:endParaRPr lang="en-US" dirty="0"/>
          </a:p>
        </p:txBody>
      </p:sp>
    </p:spTree>
    <p:extLst>
      <p:ext uri="{BB962C8B-B14F-4D97-AF65-F5344CB8AC3E}">
        <p14:creationId xmlns:p14="http://schemas.microsoft.com/office/powerpoint/2010/main" val="313263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34</a:t>
            </a:fld>
            <a:endParaRPr lang="en-US" dirty="0"/>
          </a:p>
        </p:txBody>
      </p:sp>
    </p:spTree>
    <p:extLst>
      <p:ext uri="{BB962C8B-B14F-4D97-AF65-F5344CB8AC3E}">
        <p14:creationId xmlns:p14="http://schemas.microsoft.com/office/powerpoint/2010/main" val="4019628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35</a:t>
            </a:fld>
            <a:endParaRPr lang="en-US" dirty="0"/>
          </a:p>
        </p:txBody>
      </p:sp>
    </p:spTree>
    <p:extLst>
      <p:ext uri="{BB962C8B-B14F-4D97-AF65-F5344CB8AC3E}">
        <p14:creationId xmlns:p14="http://schemas.microsoft.com/office/powerpoint/2010/main" val="1676575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the yellow arrow.</a:t>
            </a:r>
          </a:p>
        </p:txBody>
      </p:sp>
      <p:sp>
        <p:nvSpPr>
          <p:cNvPr id="4" name="Slide Number Placeholder 3"/>
          <p:cNvSpPr>
            <a:spLocks noGrp="1"/>
          </p:cNvSpPr>
          <p:nvPr>
            <p:ph type="sldNum" sz="quarter" idx="5"/>
          </p:nvPr>
        </p:nvSpPr>
        <p:spPr/>
        <p:txBody>
          <a:bodyPr/>
          <a:lstStyle/>
          <a:p>
            <a:fld id="{16D459F4-3A4B-4ACD-9141-8DED92D41723}" type="slidenum">
              <a:rPr lang="en-US" smtClean="0"/>
              <a:t>37</a:t>
            </a:fld>
            <a:endParaRPr lang="en-US" dirty="0"/>
          </a:p>
        </p:txBody>
      </p:sp>
    </p:spTree>
    <p:extLst>
      <p:ext uri="{BB962C8B-B14F-4D97-AF65-F5344CB8AC3E}">
        <p14:creationId xmlns:p14="http://schemas.microsoft.com/office/powerpoint/2010/main" val="26593122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38</a:t>
            </a:fld>
            <a:endParaRPr lang="en-US" dirty="0"/>
          </a:p>
        </p:txBody>
      </p:sp>
    </p:spTree>
    <p:extLst>
      <p:ext uri="{BB962C8B-B14F-4D97-AF65-F5344CB8AC3E}">
        <p14:creationId xmlns:p14="http://schemas.microsoft.com/office/powerpoint/2010/main" val="26662712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39</a:t>
            </a:fld>
            <a:endParaRPr lang="en-US" dirty="0"/>
          </a:p>
        </p:txBody>
      </p:sp>
    </p:spTree>
    <p:extLst>
      <p:ext uri="{BB962C8B-B14F-4D97-AF65-F5344CB8AC3E}">
        <p14:creationId xmlns:p14="http://schemas.microsoft.com/office/powerpoint/2010/main" val="32078424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40</a:t>
            </a:fld>
            <a:endParaRPr lang="en-US" dirty="0"/>
          </a:p>
        </p:txBody>
      </p:sp>
    </p:spTree>
    <p:extLst>
      <p:ext uri="{BB962C8B-B14F-4D97-AF65-F5344CB8AC3E}">
        <p14:creationId xmlns:p14="http://schemas.microsoft.com/office/powerpoint/2010/main" val="21592815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41</a:t>
            </a:fld>
            <a:endParaRPr lang="en-US" dirty="0"/>
          </a:p>
        </p:txBody>
      </p:sp>
    </p:spTree>
    <p:extLst>
      <p:ext uri="{BB962C8B-B14F-4D97-AF65-F5344CB8AC3E}">
        <p14:creationId xmlns:p14="http://schemas.microsoft.com/office/powerpoint/2010/main" val="10888778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42</a:t>
            </a:fld>
            <a:endParaRPr lang="en-US" dirty="0"/>
          </a:p>
        </p:txBody>
      </p:sp>
    </p:spTree>
    <p:extLst>
      <p:ext uri="{BB962C8B-B14F-4D97-AF65-F5344CB8AC3E}">
        <p14:creationId xmlns:p14="http://schemas.microsoft.com/office/powerpoint/2010/main" val="32435302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43</a:t>
            </a:fld>
            <a:endParaRPr lang="en-US" dirty="0"/>
          </a:p>
        </p:txBody>
      </p:sp>
    </p:spTree>
    <p:extLst>
      <p:ext uri="{BB962C8B-B14F-4D97-AF65-F5344CB8AC3E}">
        <p14:creationId xmlns:p14="http://schemas.microsoft.com/office/powerpoint/2010/main" val="604925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7</a:t>
            </a:fld>
            <a:endParaRPr lang="en-US" dirty="0"/>
          </a:p>
        </p:txBody>
      </p:sp>
    </p:spTree>
    <p:extLst>
      <p:ext uri="{BB962C8B-B14F-4D97-AF65-F5344CB8AC3E}">
        <p14:creationId xmlns:p14="http://schemas.microsoft.com/office/powerpoint/2010/main" val="8063693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44</a:t>
            </a:fld>
            <a:endParaRPr lang="en-US" dirty="0"/>
          </a:p>
        </p:txBody>
      </p:sp>
    </p:spTree>
    <p:extLst>
      <p:ext uri="{BB962C8B-B14F-4D97-AF65-F5344CB8AC3E}">
        <p14:creationId xmlns:p14="http://schemas.microsoft.com/office/powerpoint/2010/main" val="33588486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45</a:t>
            </a:fld>
            <a:endParaRPr lang="en-US" dirty="0"/>
          </a:p>
        </p:txBody>
      </p:sp>
    </p:spTree>
    <p:extLst>
      <p:ext uri="{BB962C8B-B14F-4D97-AF65-F5344CB8AC3E}">
        <p14:creationId xmlns:p14="http://schemas.microsoft.com/office/powerpoint/2010/main" val="16393717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46</a:t>
            </a:fld>
            <a:endParaRPr lang="en-US" dirty="0"/>
          </a:p>
        </p:txBody>
      </p:sp>
    </p:spTree>
    <p:extLst>
      <p:ext uri="{BB962C8B-B14F-4D97-AF65-F5344CB8AC3E}">
        <p14:creationId xmlns:p14="http://schemas.microsoft.com/office/powerpoint/2010/main" val="12533131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47</a:t>
            </a:fld>
            <a:endParaRPr lang="en-US" dirty="0"/>
          </a:p>
        </p:txBody>
      </p:sp>
    </p:spTree>
    <p:extLst>
      <p:ext uri="{BB962C8B-B14F-4D97-AF65-F5344CB8AC3E}">
        <p14:creationId xmlns:p14="http://schemas.microsoft.com/office/powerpoint/2010/main" val="39715495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central line represents a scalp laceration (said Boswell), so ignore that!</a:t>
            </a:r>
          </a:p>
        </p:txBody>
      </p:sp>
      <p:sp>
        <p:nvSpPr>
          <p:cNvPr id="4" name="Slide Number Placeholder 3"/>
          <p:cNvSpPr>
            <a:spLocks noGrp="1"/>
          </p:cNvSpPr>
          <p:nvPr>
            <p:ph type="sldNum" sz="quarter" idx="5"/>
          </p:nvPr>
        </p:nvSpPr>
        <p:spPr/>
        <p:txBody>
          <a:bodyPr/>
          <a:lstStyle/>
          <a:p>
            <a:fld id="{16D459F4-3A4B-4ACD-9141-8DED92D41723}" type="slidenum">
              <a:rPr lang="en-US" smtClean="0"/>
              <a:t>48</a:t>
            </a:fld>
            <a:endParaRPr lang="en-US" dirty="0"/>
          </a:p>
        </p:txBody>
      </p:sp>
    </p:spTree>
    <p:extLst>
      <p:ext uri="{BB962C8B-B14F-4D97-AF65-F5344CB8AC3E}">
        <p14:creationId xmlns:p14="http://schemas.microsoft.com/office/powerpoint/2010/main" val="1266940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49</a:t>
            </a:fld>
            <a:endParaRPr lang="en-US" dirty="0"/>
          </a:p>
        </p:txBody>
      </p:sp>
    </p:spTree>
    <p:extLst>
      <p:ext uri="{BB962C8B-B14F-4D97-AF65-F5344CB8AC3E}">
        <p14:creationId xmlns:p14="http://schemas.microsoft.com/office/powerpoint/2010/main" val="323797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50</a:t>
            </a:fld>
            <a:endParaRPr lang="en-US" dirty="0"/>
          </a:p>
        </p:txBody>
      </p:sp>
    </p:spTree>
    <p:extLst>
      <p:ext uri="{BB962C8B-B14F-4D97-AF65-F5344CB8AC3E}">
        <p14:creationId xmlns:p14="http://schemas.microsoft.com/office/powerpoint/2010/main" val="32621427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Other Bethesda witnesses recall such a forehead shot. Also recall where Crenshaw pointed. </a:t>
            </a:r>
          </a:p>
        </p:txBody>
      </p:sp>
      <p:sp>
        <p:nvSpPr>
          <p:cNvPr id="4" name="Slide Number Placeholder 3"/>
          <p:cNvSpPr>
            <a:spLocks noGrp="1"/>
          </p:cNvSpPr>
          <p:nvPr>
            <p:ph type="sldNum" sz="quarter" idx="5"/>
          </p:nvPr>
        </p:nvSpPr>
        <p:spPr/>
        <p:txBody>
          <a:bodyPr/>
          <a:lstStyle/>
          <a:p>
            <a:fld id="{16D459F4-3A4B-4ACD-9141-8DED92D41723}" type="slidenum">
              <a:rPr lang="en-US" smtClean="0"/>
              <a:t>51</a:t>
            </a:fld>
            <a:endParaRPr lang="en-US" dirty="0"/>
          </a:p>
        </p:txBody>
      </p:sp>
    </p:spTree>
    <p:extLst>
      <p:ext uri="{BB962C8B-B14F-4D97-AF65-F5344CB8AC3E}">
        <p14:creationId xmlns:p14="http://schemas.microsoft.com/office/powerpoint/2010/main" val="3231884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fairly accurate.</a:t>
            </a:r>
          </a:p>
        </p:txBody>
      </p:sp>
      <p:sp>
        <p:nvSpPr>
          <p:cNvPr id="4" name="Slide Number Placeholder 3"/>
          <p:cNvSpPr>
            <a:spLocks noGrp="1"/>
          </p:cNvSpPr>
          <p:nvPr>
            <p:ph type="sldNum" sz="quarter" idx="5"/>
          </p:nvPr>
        </p:nvSpPr>
        <p:spPr/>
        <p:txBody>
          <a:bodyPr/>
          <a:lstStyle/>
          <a:p>
            <a:fld id="{16D459F4-3A4B-4ACD-9141-8DED92D41723}" type="slidenum">
              <a:rPr lang="en-US" smtClean="0"/>
              <a:t>52</a:t>
            </a:fld>
            <a:endParaRPr lang="en-US" dirty="0"/>
          </a:p>
        </p:txBody>
      </p:sp>
    </p:spTree>
    <p:extLst>
      <p:ext uri="{BB962C8B-B14F-4D97-AF65-F5344CB8AC3E}">
        <p14:creationId xmlns:p14="http://schemas.microsoft.com/office/powerpoint/2010/main" val="21286290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53</a:t>
            </a:fld>
            <a:endParaRPr lang="en-US" dirty="0"/>
          </a:p>
        </p:txBody>
      </p:sp>
    </p:spTree>
    <p:extLst>
      <p:ext uri="{BB962C8B-B14F-4D97-AF65-F5344CB8AC3E}">
        <p14:creationId xmlns:p14="http://schemas.microsoft.com/office/powerpoint/2010/main" val="2330304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8</a:t>
            </a:fld>
            <a:endParaRPr lang="en-US" dirty="0"/>
          </a:p>
        </p:txBody>
      </p:sp>
    </p:spTree>
    <p:extLst>
      <p:ext uri="{BB962C8B-B14F-4D97-AF65-F5344CB8AC3E}">
        <p14:creationId xmlns:p14="http://schemas.microsoft.com/office/powerpoint/2010/main" val="29647083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54</a:t>
            </a:fld>
            <a:endParaRPr lang="en-US" dirty="0"/>
          </a:p>
        </p:txBody>
      </p:sp>
    </p:spTree>
    <p:extLst>
      <p:ext uri="{BB962C8B-B14F-4D97-AF65-F5344CB8AC3E}">
        <p14:creationId xmlns:p14="http://schemas.microsoft.com/office/powerpoint/2010/main" val="29315285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55</a:t>
            </a:fld>
            <a:endParaRPr lang="en-US" dirty="0"/>
          </a:p>
        </p:txBody>
      </p:sp>
    </p:spTree>
    <p:extLst>
      <p:ext uri="{BB962C8B-B14F-4D97-AF65-F5344CB8AC3E}">
        <p14:creationId xmlns:p14="http://schemas.microsoft.com/office/powerpoint/2010/main" val="11902566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It would have been a technical nightmare to accurately place the 6.5 mm object on an oblique X-ray film.</a:t>
            </a:r>
          </a:p>
        </p:txBody>
      </p:sp>
      <p:sp>
        <p:nvSpPr>
          <p:cNvPr id="4" name="Slide Number Placeholder 3"/>
          <p:cNvSpPr>
            <a:spLocks noGrp="1"/>
          </p:cNvSpPr>
          <p:nvPr>
            <p:ph type="sldNum" sz="quarter" idx="5"/>
          </p:nvPr>
        </p:nvSpPr>
        <p:spPr/>
        <p:txBody>
          <a:bodyPr/>
          <a:lstStyle/>
          <a:p>
            <a:fld id="{16D459F4-3A4B-4ACD-9141-8DED92D41723}" type="slidenum">
              <a:rPr lang="en-US" smtClean="0"/>
              <a:t>56</a:t>
            </a:fld>
            <a:endParaRPr lang="en-US"/>
          </a:p>
        </p:txBody>
      </p:sp>
    </p:spTree>
    <p:extLst>
      <p:ext uri="{BB962C8B-B14F-4D97-AF65-F5344CB8AC3E}">
        <p14:creationId xmlns:p14="http://schemas.microsoft.com/office/powerpoint/2010/main" val="33035163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57</a:t>
            </a:fld>
            <a:endParaRPr lang="en-US"/>
          </a:p>
        </p:txBody>
      </p:sp>
    </p:spTree>
    <p:extLst>
      <p:ext uri="{BB962C8B-B14F-4D97-AF65-F5344CB8AC3E}">
        <p14:creationId xmlns:p14="http://schemas.microsoft.com/office/powerpoint/2010/main" val="19218689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dirty="0">
                <a:solidFill>
                  <a:srgbClr val="000000"/>
                </a:solidFill>
                <a:effectLst/>
                <a:latin typeface="Arial" panose="020B0604020202020204" pitchFamily="34" charset="0"/>
                <a:cs typeface="Arial" panose="020B0604020202020204" pitchFamily="34" charset="0"/>
              </a:rPr>
              <a:t>Reference for Landis: 11/27/63: 18 H 758-759</a:t>
            </a:r>
            <a:endParaRPr lang="en-US" sz="16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6D459F4-3A4B-4ACD-9141-8DED92D41723}" type="slidenum">
              <a:rPr lang="en-US" smtClean="0"/>
              <a:t>58</a:t>
            </a:fld>
            <a:endParaRPr lang="en-US"/>
          </a:p>
        </p:txBody>
      </p:sp>
    </p:spTree>
    <p:extLst>
      <p:ext uri="{BB962C8B-B14F-4D97-AF65-F5344CB8AC3E}">
        <p14:creationId xmlns:p14="http://schemas.microsoft.com/office/powerpoint/2010/main" val="7619741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59</a:t>
            </a:fld>
            <a:endParaRPr lang="en-US"/>
          </a:p>
        </p:txBody>
      </p:sp>
    </p:spTree>
    <p:extLst>
      <p:ext uri="{BB962C8B-B14F-4D97-AF65-F5344CB8AC3E}">
        <p14:creationId xmlns:p14="http://schemas.microsoft.com/office/powerpoint/2010/main" val="13714157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6D459F4-3A4B-4ACD-9141-8DED92D41723}" type="slidenum">
              <a:rPr lang="en-US" smtClean="0"/>
              <a:t>60</a:t>
            </a:fld>
            <a:endParaRPr lang="en-US"/>
          </a:p>
        </p:txBody>
      </p:sp>
    </p:spTree>
    <p:extLst>
      <p:ext uri="{BB962C8B-B14F-4D97-AF65-F5344CB8AC3E}">
        <p14:creationId xmlns:p14="http://schemas.microsoft.com/office/powerpoint/2010/main" val="36403202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6D459F4-3A4B-4ACD-9141-8DED92D41723}" type="slidenum">
              <a:rPr lang="en-US" smtClean="0"/>
              <a:t>61</a:t>
            </a:fld>
            <a:endParaRPr lang="en-US"/>
          </a:p>
        </p:txBody>
      </p:sp>
    </p:spTree>
    <p:extLst>
      <p:ext uri="{BB962C8B-B14F-4D97-AF65-F5344CB8AC3E}">
        <p14:creationId xmlns:p14="http://schemas.microsoft.com/office/powerpoint/2010/main" val="13559274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dirty="0">
                <a:solidFill>
                  <a:srgbClr val="000000"/>
                </a:solidFill>
                <a:effectLst/>
                <a:latin typeface="Arial" panose="020B0604020202020204" pitchFamily="34" charset="0"/>
                <a:cs typeface="Arial" panose="020B0604020202020204" pitchFamily="34" charset="0"/>
              </a:rPr>
              <a:t>Walt still has a few copies of his book Let me know if you want one.</a:t>
            </a:r>
            <a:endParaRPr lang="en-US" sz="16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6D459F4-3A4B-4ACD-9141-8DED92D41723}" type="slidenum">
              <a:rPr lang="en-US" smtClean="0"/>
              <a:t>62</a:t>
            </a:fld>
            <a:endParaRPr lang="en-US"/>
          </a:p>
        </p:txBody>
      </p:sp>
    </p:spTree>
    <p:extLst>
      <p:ext uri="{BB962C8B-B14F-4D97-AF65-F5344CB8AC3E}">
        <p14:creationId xmlns:p14="http://schemas.microsoft.com/office/powerpoint/2010/main" val="30786656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6D459F4-3A4B-4ACD-9141-8DED92D41723}" type="slidenum">
              <a:rPr lang="en-US" smtClean="0"/>
              <a:t>63</a:t>
            </a:fld>
            <a:endParaRPr lang="en-US"/>
          </a:p>
        </p:txBody>
      </p:sp>
    </p:spTree>
    <p:extLst>
      <p:ext uri="{BB962C8B-B14F-4D97-AF65-F5344CB8AC3E}">
        <p14:creationId xmlns:p14="http://schemas.microsoft.com/office/powerpoint/2010/main" val="1578362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9</a:t>
            </a:fld>
            <a:endParaRPr lang="en-US" dirty="0"/>
          </a:p>
        </p:txBody>
      </p:sp>
    </p:spTree>
    <p:extLst>
      <p:ext uri="{BB962C8B-B14F-4D97-AF65-F5344CB8AC3E}">
        <p14:creationId xmlns:p14="http://schemas.microsoft.com/office/powerpoint/2010/main" val="532148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Duane and me—sometime after we had both gone to the dogs. We both loved Golden Retrievers.</a:t>
            </a:r>
          </a:p>
        </p:txBody>
      </p:sp>
      <p:sp>
        <p:nvSpPr>
          <p:cNvPr id="4" name="Slide Number Placeholder 3"/>
          <p:cNvSpPr>
            <a:spLocks noGrp="1"/>
          </p:cNvSpPr>
          <p:nvPr>
            <p:ph type="sldNum" sz="quarter" idx="5"/>
          </p:nvPr>
        </p:nvSpPr>
        <p:spPr/>
        <p:txBody>
          <a:bodyPr/>
          <a:lstStyle/>
          <a:p>
            <a:fld id="{16D459F4-3A4B-4ACD-9141-8DED92D41723}" type="slidenum">
              <a:rPr lang="en-US" smtClean="0"/>
              <a:t>71</a:t>
            </a:fld>
            <a:endParaRPr lang="en-US" dirty="0"/>
          </a:p>
        </p:txBody>
      </p:sp>
    </p:spTree>
    <p:extLst>
      <p:ext uri="{BB962C8B-B14F-4D97-AF65-F5344CB8AC3E}">
        <p14:creationId xmlns:p14="http://schemas.microsoft.com/office/powerpoint/2010/main" val="2622233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Costella’s combined edit: At the 6FM, the windshield damage was persistent and obvious—in generation 1. </a:t>
            </a:r>
            <a:r>
              <a:rPr lang="en-US" sz="1800" b="1" dirty="0">
                <a:effectLst/>
                <a:latin typeface="Times New Roman" panose="02020603050405020304" pitchFamily="18" charset="0"/>
                <a:ea typeface="Calibri" panose="020F0502020204030204" pitchFamily="34" charset="0"/>
              </a:rPr>
              <a:t>This is uncannily consistent with the NPIC conclusion that JFK was hit in the throat at Z-190</a:t>
            </a:r>
            <a:endParaRPr lang="en-US" dirty="0"/>
          </a:p>
        </p:txBody>
      </p:sp>
      <p:sp>
        <p:nvSpPr>
          <p:cNvPr id="4" name="Slide Number Placeholder 3"/>
          <p:cNvSpPr>
            <a:spLocks noGrp="1"/>
          </p:cNvSpPr>
          <p:nvPr>
            <p:ph type="sldNum" sz="quarter" idx="5"/>
          </p:nvPr>
        </p:nvSpPr>
        <p:spPr/>
        <p:txBody>
          <a:bodyPr/>
          <a:lstStyle/>
          <a:p>
            <a:fld id="{16D459F4-3A4B-4ACD-9141-8DED92D41723}" type="slidenum">
              <a:rPr lang="en-US" smtClean="0"/>
              <a:t>73</a:t>
            </a:fld>
            <a:endParaRPr lang="en-US" dirty="0"/>
          </a:p>
        </p:txBody>
      </p:sp>
    </p:spTree>
    <p:extLst>
      <p:ext uri="{BB962C8B-B14F-4D97-AF65-F5344CB8AC3E}">
        <p14:creationId xmlns:p14="http://schemas.microsoft.com/office/powerpoint/2010/main" val="20173269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D459F4-3A4B-4ACD-9141-8DED92D41723}" type="slidenum">
              <a:rPr lang="en-US" smtClean="0"/>
              <a:t>74</a:t>
            </a:fld>
            <a:endParaRPr lang="en-US" dirty="0"/>
          </a:p>
        </p:txBody>
      </p:sp>
    </p:spTree>
    <p:extLst>
      <p:ext uri="{BB962C8B-B14F-4D97-AF65-F5344CB8AC3E}">
        <p14:creationId xmlns:p14="http://schemas.microsoft.com/office/powerpoint/2010/main" val="14969316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an online site.</a:t>
            </a:r>
          </a:p>
        </p:txBody>
      </p:sp>
      <p:sp>
        <p:nvSpPr>
          <p:cNvPr id="4" name="Slide Number Placeholder 3"/>
          <p:cNvSpPr>
            <a:spLocks noGrp="1"/>
          </p:cNvSpPr>
          <p:nvPr>
            <p:ph type="sldNum" sz="quarter" idx="5"/>
          </p:nvPr>
        </p:nvSpPr>
        <p:spPr/>
        <p:txBody>
          <a:bodyPr/>
          <a:lstStyle/>
          <a:p>
            <a:fld id="{16D459F4-3A4B-4ACD-9141-8DED92D41723}" type="slidenum">
              <a:rPr lang="en-US" smtClean="0"/>
              <a:t>75</a:t>
            </a:fld>
            <a:endParaRPr lang="en-US" dirty="0"/>
          </a:p>
        </p:txBody>
      </p:sp>
    </p:spTree>
    <p:extLst>
      <p:ext uri="{BB962C8B-B14F-4D97-AF65-F5344CB8AC3E}">
        <p14:creationId xmlns:p14="http://schemas.microsoft.com/office/powerpoint/2010/main" val="36767263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This spidering is not seen in any official White House garage photographs—even though some are close-ups—but they are all </a:t>
            </a:r>
            <a:r>
              <a:rPr lang="en-US" sz="1400" b="1" dirty="0">
                <a:latin typeface="Arial" panose="020B0604020202020204" pitchFamily="34" charset="0"/>
                <a:cs typeface="Arial" panose="020B0604020202020204" pitchFamily="34" charset="0"/>
              </a:rPr>
              <a:t>undated!</a:t>
            </a:r>
          </a:p>
        </p:txBody>
      </p:sp>
      <p:sp>
        <p:nvSpPr>
          <p:cNvPr id="4" name="Slide Number Placeholder 3"/>
          <p:cNvSpPr>
            <a:spLocks noGrp="1"/>
          </p:cNvSpPr>
          <p:nvPr>
            <p:ph type="sldNum" sz="quarter" idx="5"/>
          </p:nvPr>
        </p:nvSpPr>
        <p:spPr/>
        <p:txBody>
          <a:bodyPr/>
          <a:lstStyle/>
          <a:p>
            <a:fld id="{16D459F4-3A4B-4ACD-9141-8DED92D41723}" type="slidenum">
              <a:rPr lang="en-US" smtClean="0"/>
              <a:t>76</a:t>
            </a:fld>
            <a:endParaRPr lang="en-US" dirty="0"/>
          </a:p>
        </p:txBody>
      </p:sp>
    </p:spTree>
    <p:extLst>
      <p:ext uri="{BB962C8B-B14F-4D97-AF65-F5344CB8AC3E}">
        <p14:creationId xmlns:p14="http://schemas.microsoft.com/office/powerpoint/2010/main" val="19441482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January 6, 2021, at the Capitol.</a:t>
            </a:r>
          </a:p>
        </p:txBody>
      </p:sp>
      <p:sp>
        <p:nvSpPr>
          <p:cNvPr id="4" name="Slide Number Placeholder 3"/>
          <p:cNvSpPr>
            <a:spLocks noGrp="1"/>
          </p:cNvSpPr>
          <p:nvPr>
            <p:ph type="sldNum" sz="quarter" idx="5"/>
          </p:nvPr>
        </p:nvSpPr>
        <p:spPr/>
        <p:txBody>
          <a:bodyPr/>
          <a:lstStyle/>
          <a:p>
            <a:fld id="{16D459F4-3A4B-4ACD-9141-8DED92D41723}" type="slidenum">
              <a:rPr lang="en-US" smtClean="0"/>
              <a:t>77</a:t>
            </a:fld>
            <a:endParaRPr lang="en-US" dirty="0"/>
          </a:p>
        </p:txBody>
      </p:sp>
    </p:spTree>
    <p:extLst>
      <p:ext uri="{BB962C8B-B14F-4D97-AF65-F5344CB8AC3E}">
        <p14:creationId xmlns:p14="http://schemas.microsoft.com/office/powerpoint/2010/main" val="18803924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official photographs of the windshield are undated—and Robert Frazier did not offer to date them, even after Pamela Brown asked NARA to date them.</a:t>
            </a:r>
          </a:p>
        </p:txBody>
      </p:sp>
      <p:sp>
        <p:nvSpPr>
          <p:cNvPr id="4" name="Slide Number Placeholder 3"/>
          <p:cNvSpPr>
            <a:spLocks noGrp="1"/>
          </p:cNvSpPr>
          <p:nvPr>
            <p:ph type="sldNum" sz="quarter" idx="5"/>
          </p:nvPr>
        </p:nvSpPr>
        <p:spPr/>
        <p:txBody>
          <a:bodyPr/>
          <a:lstStyle/>
          <a:p>
            <a:fld id="{16D459F4-3A4B-4ACD-9141-8DED92D41723}" type="slidenum">
              <a:rPr lang="en-US" smtClean="0"/>
              <a:t>78</a:t>
            </a:fld>
            <a:endParaRPr lang="en-US" dirty="0"/>
          </a:p>
        </p:txBody>
      </p:sp>
    </p:spTree>
    <p:extLst>
      <p:ext uri="{BB962C8B-B14F-4D97-AF65-F5344CB8AC3E}">
        <p14:creationId xmlns:p14="http://schemas.microsoft.com/office/powerpoint/2010/main" val="28866377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strike was not firm enough to produce spidering. The perpetrator was obviously afraid of causing too much (illegal) damage. I would have used the round head of a ball peen hammer for this job.</a:t>
            </a:r>
          </a:p>
        </p:txBody>
      </p:sp>
      <p:sp>
        <p:nvSpPr>
          <p:cNvPr id="4" name="Slide Number Placeholder 3"/>
          <p:cNvSpPr>
            <a:spLocks noGrp="1"/>
          </p:cNvSpPr>
          <p:nvPr>
            <p:ph type="sldNum" sz="quarter" idx="5"/>
          </p:nvPr>
        </p:nvSpPr>
        <p:spPr/>
        <p:txBody>
          <a:bodyPr/>
          <a:lstStyle/>
          <a:p>
            <a:fld id="{16D459F4-3A4B-4ACD-9141-8DED92D41723}" type="slidenum">
              <a:rPr lang="en-US" smtClean="0"/>
              <a:t>79</a:t>
            </a:fld>
            <a:endParaRPr lang="en-US" dirty="0"/>
          </a:p>
        </p:txBody>
      </p:sp>
    </p:spTree>
    <p:extLst>
      <p:ext uri="{BB962C8B-B14F-4D97-AF65-F5344CB8AC3E}">
        <p14:creationId xmlns:p14="http://schemas.microsoft.com/office/powerpoint/2010/main" val="25264328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windshield damage is consistent with a shot from the South Knoll—through the windshield.</a:t>
            </a:r>
          </a:p>
        </p:txBody>
      </p:sp>
      <p:sp>
        <p:nvSpPr>
          <p:cNvPr id="4" name="Slide Number Placeholder 3"/>
          <p:cNvSpPr>
            <a:spLocks noGrp="1"/>
          </p:cNvSpPr>
          <p:nvPr>
            <p:ph type="sldNum" sz="quarter" idx="5"/>
          </p:nvPr>
        </p:nvSpPr>
        <p:spPr/>
        <p:txBody>
          <a:bodyPr/>
          <a:lstStyle/>
          <a:p>
            <a:fld id="{16D459F4-3A4B-4ACD-9141-8DED92D41723}" type="slidenum">
              <a:rPr lang="en-US" smtClean="0"/>
              <a:t>80</a:t>
            </a:fld>
            <a:endParaRPr lang="en-US" dirty="0"/>
          </a:p>
        </p:txBody>
      </p:sp>
    </p:spTree>
    <p:extLst>
      <p:ext uri="{BB962C8B-B14F-4D97-AF65-F5344CB8AC3E}">
        <p14:creationId xmlns:p14="http://schemas.microsoft.com/office/powerpoint/2010/main" val="11850683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D459F4-3A4B-4ACD-9141-8DED92D41723}" type="slidenum">
              <a:rPr lang="en-US" smtClean="0"/>
              <a:t>81</a:t>
            </a:fld>
            <a:endParaRPr lang="en-US" dirty="0"/>
          </a:p>
        </p:txBody>
      </p:sp>
    </p:spTree>
    <p:extLst>
      <p:ext uri="{BB962C8B-B14F-4D97-AF65-F5344CB8AC3E}">
        <p14:creationId xmlns:p14="http://schemas.microsoft.com/office/powerpoint/2010/main" val="102950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first image of the Black Hole at the center of our own galaxy reminds me of the current Black Hole in the Media—about the JFK assassination.</a:t>
            </a:r>
          </a:p>
        </p:txBody>
      </p:sp>
      <p:sp>
        <p:nvSpPr>
          <p:cNvPr id="4" name="Slide Number Placeholder 3"/>
          <p:cNvSpPr>
            <a:spLocks noGrp="1"/>
          </p:cNvSpPr>
          <p:nvPr>
            <p:ph type="sldNum" sz="quarter" idx="5"/>
          </p:nvPr>
        </p:nvSpPr>
        <p:spPr/>
        <p:txBody>
          <a:bodyPr/>
          <a:lstStyle/>
          <a:p>
            <a:fld id="{16D459F4-3A4B-4ACD-9141-8DED92D41723}" type="slidenum">
              <a:rPr lang="en-US" smtClean="0"/>
              <a:t>10</a:t>
            </a:fld>
            <a:endParaRPr lang="en-US" dirty="0"/>
          </a:p>
        </p:txBody>
      </p:sp>
    </p:spTree>
    <p:extLst>
      <p:ext uri="{BB962C8B-B14F-4D97-AF65-F5344CB8AC3E}">
        <p14:creationId xmlns:p14="http://schemas.microsoft.com/office/powerpoint/2010/main" val="1095828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D459F4-3A4B-4ACD-9141-8DED92D41723}" type="slidenum">
              <a:rPr lang="en-US" smtClean="0"/>
              <a:t>82</a:t>
            </a:fld>
            <a:endParaRPr lang="en-US" dirty="0"/>
          </a:p>
        </p:txBody>
      </p:sp>
    </p:spTree>
    <p:extLst>
      <p:ext uri="{BB962C8B-B14F-4D97-AF65-F5344CB8AC3E}">
        <p14:creationId xmlns:p14="http://schemas.microsoft.com/office/powerpoint/2010/main" val="18107700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D459F4-3A4B-4ACD-9141-8DED92D41723}" type="slidenum">
              <a:rPr lang="en-US" smtClean="0"/>
              <a:t>83</a:t>
            </a:fld>
            <a:endParaRPr lang="en-US" dirty="0"/>
          </a:p>
        </p:txBody>
      </p:sp>
    </p:spTree>
    <p:extLst>
      <p:ext uri="{BB962C8B-B14F-4D97-AF65-F5344CB8AC3E}">
        <p14:creationId xmlns:p14="http://schemas.microsoft.com/office/powerpoint/2010/main" val="1387381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D459F4-3A4B-4ACD-9141-8DED92D41723}" type="slidenum">
              <a:rPr lang="en-US" smtClean="0"/>
              <a:t>84</a:t>
            </a:fld>
            <a:endParaRPr lang="en-US" dirty="0"/>
          </a:p>
        </p:txBody>
      </p:sp>
    </p:spTree>
    <p:extLst>
      <p:ext uri="{BB962C8B-B14F-4D97-AF65-F5344CB8AC3E}">
        <p14:creationId xmlns:p14="http://schemas.microsoft.com/office/powerpoint/2010/main" val="10005868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D459F4-3A4B-4ACD-9141-8DED92D41723}" type="slidenum">
              <a:rPr lang="en-US" smtClean="0"/>
              <a:t>85</a:t>
            </a:fld>
            <a:endParaRPr lang="en-US" dirty="0"/>
          </a:p>
        </p:txBody>
      </p:sp>
    </p:spTree>
    <p:extLst>
      <p:ext uri="{BB962C8B-B14F-4D97-AF65-F5344CB8AC3E}">
        <p14:creationId xmlns:p14="http://schemas.microsoft.com/office/powerpoint/2010/main" val="253150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D459F4-3A4B-4ACD-9141-8DED92D41723}" type="slidenum">
              <a:rPr lang="en-US" smtClean="0"/>
              <a:t>86</a:t>
            </a:fld>
            <a:endParaRPr lang="en-US" dirty="0"/>
          </a:p>
        </p:txBody>
      </p:sp>
    </p:spTree>
    <p:extLst>
      <p:ext uri="{BB962C8B-B14F-4D97-AF65-F5344CB8AC3E}">
        <p14:creationId xmlns:p14="http://schemas.microsoft.com/office/powerpoint/2010/main" val="39330971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D459F4-3A4B-4ACD-9141-8DED92D41723}" type="slidenum">
              <a:rPr lang="en-US" smtClean="0"/>
              <a:t>87</a:t>
            </a:fld>
            <a:endParaRPr lang="en-US" dirty="0"/>
          </a:p>
        </p:txBody>
      </p:sp>
    </p:spTree>
    <p:extLst>
      <p:ext uri="{BB962C8B-B14F-4D97-AF65-F5344CB8AC3E}">
        <p14:creationId xmlns:p14="http://schemas.microsoft.com/office/powerpoint/2010/main" val="41929952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D459F4-3A4B-4ACD-9141-8DED92D41723}" type="slidenum">
              <a:rPr lang="en-US" smtClean="0"/>
              <a:t>88</a:t>
            </a:fld>
            <a:endParaRPr lang="en-US" dirty="0"/>
          </a:p>
        </p:txBody>
      </p:sp>
    </p:spTree>
    <p:extLst>
      <p:ext uri="{BB962C8B-B14F-4D97-AF65-F5344CB8AC3E}">
        <p14:creationId xmlns:p14="http://schemas.microsoft.com/office/powerpoint/2010/main" val="41683224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D459F4-3A4B-4ACD-9141-8DED92D41723}" type="slidenum">
              <a:rPr lang="en-US" smtClean="0"/>
              <a:t>89</a:t>
            </a:fld>
            <a:endParaRPr lang="en-US" dirty="0"/>
          </a:p>
        </p:txBody>
      </p:sp>
    </p:spTree>
    <p:extLst>
      <p:ext uri="{BB962C8B-B14F-4D97-AF65-F5344CB8AC3E}">
        <p14:creationId xmlns:p14="http://schemas.microsoft.com/office/powerpoint/2010/main" val="31006293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D459F4-3A4B-4ACD-9141-8DED92D41723}" type="slidenum">
              <a:rPr lang="en-US" smtClean="0"/>
              <a:t>90</a:t>
            </a:fld>
            <a:endParaRPr lang="en-US" dirty="0"/>
          </a:p>
        </p:txBody>
      </p:sp>
    </p:spTree>
    <p:extLst>
      <p:ext uri="{BB962C8B-B14F-4D97-AF65-F5344CB8AC3E}">
        <p14:creationId xmlns:p14="http://schemas.microsoft.com/office/powerpoint/2010/main" val="25952890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D459F4-3A4B-4ACD-9141-8DED92D41723}" type="slidenum">
              <a:rPr lang="en-US" smtClean="0"/>
              <a:t>91</a:t>
            </a:fld>
            <a:endParaRPr lang="en-US" dirty="0"/>
          </a:p>
        </p:txBody>
      </p:sp>
    </p:spTree>
    <p:extLst>
      <p:ext uri="{BB962C8B-B14F-4D97-AF65-F5344CB8AC3E}">
        <p14:creationId xmlns:p14="http://schemas.microsoft.com/office/powerpoint/2010/main" val="1953943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latin typeface="Arial" panose="020B0604020202020204" pitchFamily="34" charset="0"/>
                <a:cs typeface="Arial" panose="020B0604020202020204" pitchFamily="34" charset="0"/>
              </a:rPr>
              <a:t>This prize-winning essay relies on the absurd 2013 essay of Jacob Cohen.</a:t>
            </a:r>
          </a:p>
        </p:txBody>
      </p:sp>
      <p:sp>
        <p:nvSpPr>
          <p:cNvPr id="4" name="Slide Number Placeholder 3"/>
          <p:cNvSpPr>
            <a:spLocks noGrp="1"/>
          </p:cNvSpPr>
          <p:nvPr>
            <p:ph type="sldNum" sz="quarter" idx="5"/>
          </p:nvPr>
        </p:nvSpPr>
        <p:spPr/>
        <p:txBody>
          <a:bodyPr/>
          <a:lstStyle/>
          <a:p>
            <a:fld id="{16D459F4-3A4B-4ACD-9141-8DED92D41723}" type="slidenum">
              <a:rPr lang="en-US" smtClean="0"/>
              <a:t>11</a:t>
            </a:fld>
            <a:endParaRPr lang="en-US" dirty="0"/>
          </a:p>
        </p:txBody>
      </p:sp>
    </p:spTree>
    <p:extLst>
      <p:ext uri="{BB962C8B-B14F-4D97-AF65-F5344CB8AC3E}">
        <p14:creationId xmlns:p14="http://schemas.microsoft.com/office/powerpoint/2010/main" val="32089845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D459F4-3A4B-4ACD-9141-8DED92D41723}" type="slidenum">
              <a:rPr lang="en-US" smtClean="0"/>
              <a:t>92</a:t>
            </a:fld>
            <a:endParaRPr lang="en-US" dirty="0"/>
          </a:p>
        </p:txBody>
      </p:sp>
    </p:spTree>
    <p:extLst>
      <p:ext uri="{BB962C8B-B14F-4D97-AF65-F5344CB8AC3E}">
        <p14:creationId xmlns:p14="http://schemas.microsoft.com/office/powerpoint/2010/main" val="42654756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amateurs for DeGaulle--just world-class snipers! In 1963, Jean Rene Soutre may have met (separately) with each of William Harvey, E. Howard Hunt, and General Walker. But remember--it was the CIA who rescued Otto Skorzeny from prison after WWII.</a:t>
            </a:r>
          </a:p>
          <a:p>
            <a:endParaRPr lang="en-US" dirty="0"/>
          </a:p>
        </p:txBody>
      </p:sp>
      <p:sp>
        <p:nvSpPr>
          <p:cNvPr id="4" name="Slide Number Placeholder 3"/>
          <p:cNvSpPr>
            <a:spLocks noGrp="1"/>
          </p:cNvSpPr>
          <p:nvPr>
            <p:ph type="sldNum" sz="quarter" idx="5"/>
          </p:nvPr>
        </p:nvSpPr>
        <p:spPr/>
        <p:txBody>
          <a:bodyPr/>
          <a:lstStyle/>
          <a:p>
            <a:fld id="{16D459F4-3A4B-4ACD-9141-8DED92D41723}" type="slidenum">
              <a:rPr lang="en-US" smtClean="0"/>
              <a:t>93</a:t>
            </a:fld>
            <a:endParaRPr lang="en-US" dirty="0"/>
          </a:p>
        </p:txBody>
      </p:sp>
    </p:spTree>
    <p:extLst>
      <p:ext uri="{BB962C8B-B14F-4D97-AF65-F5344CB8AC3E}">
        <p14:creationId xmlns:p14="http://schemas.microsoft.com/office/powerpoint/2010/main" val="20759231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16D459F4-3A4B-4ACD-9141-8DED92D41723}" type="slidenum">
              <a:rPr lang="en-US" smtClean="0"/>
              <a:t>94</a:t>
            </a:fld>
            <a:endParaRPr lang="en-US" dirty="0"/>
          </a:p>
        </p:txBody>
      </p:sp>
    </p:spTree>
    <p:extLst>
      <p:ext uri="{BB962C8B-B14F-4D97-AF65-F5344CB8AC3E}">
        <p14:creationId xmlns:p14="http://schemas.microsoft.com/office/powerpoint/2010/main" val="40993319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16D459F4-3A4B-4ACD-9141-8DED92D41723}" type="slidenum">
              <a:rPr lang="en-US" smtClean="0"/>
              <a:t>95</a:t>
            </a:fld>
            <a:endParaRPr lang="en-US" dirty="0"/>
          </a:p>
        </p:txBody>
      </p:sp>
    </p:spTree>
    <p:extLst>
      <p:ext uri="{BB962C8B-B14F-4D97-AF65-F5344CB8AC3E}">
        <p14:creationId xmlns:p14="http://schemas.microsoft.com/office/powerpoint/2010/main" val="19382284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at NARA, due to my extreme myopia, I immediately recognized that the 6.5 mm fake was a double exposure. </a:t>
            </a:r>
          </a:p>
        </p:txBody>
      </p:sp>
      <p:sp>
        <p:nvSpPr>
          <p:cNvPr id="4" name="Slide Number Placeholder 3"/>
          <p:cNvSpPr>
            <a:spLocks noGrp="1"/>
          </p:cNvSpPr>
          <p:nvPr>
            <p:ph type="sldNum" sz="quarter" idx="5"/>
          </p:nvPr>
        </p:nvSpPr>
        <p:spPr/>
        <p:txBody>
          <a:bodyPr/>
          <a:lstStyle/>
          <a:p>
            <a:fld id="{16D459F4-3A4B-4ACD-9141-8DED92D41723}" type="slidenum">
              <a:rPr lang="en-US" smtClean="0"/>
              <a:t>96</a:t>
            </a:fld>
            <a:endParaRPr lang="en-US" dirty="0"/>
          </a:p>
        </p:txBody>
      </p:sp>
    </p:spTree>
    <p:extLst>
      <p:ext uri="{BB962C8B-B14F-4D97-AF65-F5344CB8AC3E}">
        <p14:creationId xmlns:p14="http://schemas.microsoft.com/office/powerpoint/2010/main" val="24119189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D459F4-3A4B-4ACD-9141-8DED92D41723}" type="slidenum">
              <a:rPr lang="en-US" smtClean="0"/>
              <a:t>98</a:t>
            </a:fld>
            <a:endParaRPr lang="en-US" dirty="0"/>
          </a:p>
        </p:txBody>
      </p:sp>
    </p:spTree>
    <p:extLst>
      <p:ext uri="{BB962C8B-B14F-4D97-AF65-F5344CB8AC3E}">
        <p14:creationId xmlns:p14="http://schemas.microsoft.com/office/powerpoint/2010/main" val="20225913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D459F4-3A4B-4ACD-9141-8DED92D41723}" type="slidenum">
              <a:rPr lang="en-US" smtClean="0"/>
              <a:t>99</a:t>
            </a:fld>
            <a:endParaRPr lang="en-US" dirty="0"/>
          </a:p>
        </p:txBody>
      </p:sp>
    </p:spTree>
    <p:extLst>
      <p:ext uri="{BB962C8B-B14F-4D97-AF65-F5344CB8AC3E}">
        <p14:creationId xmlns:p14="http://schemas.microsoft.com/office/powerpoint/2010/main" val="2388656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Kindle version sells for less than $10 on Amazon. The hardcover is now </a:t>
            </a:r>
            <a:r>
              <a:rPr lang="en-US"/>
              <a:t>on discount.</a:t>
            </a:r>
            <a:endParaRPr lang="en-US" dirty="0"/>
          </a:p>
        </p:txBody>
      </p:sp>
      <p:sp>
        <p:nvSpPr>
          <p:cNvPr id="4" name="Slide Number Placeholder 3"/>
          <p:cNvSpPr>
            <a:spLocks noGrp="1"/>
          </p:cNvSpPr>
          <p:nvPr>
            <p:ph type="sldNum" sz="quarter" idx="5"/>
          </p:nvPr>
        </p:nvSpPr>
        <p:spPr/>
        <p:txBody>
          <a:bodyPr/>
          <a:lstStyle/>
          <a:p>
            <a:fld id="{16D459F4-3A4B-4ACD-9141-8DED92D41723}" type="slidenum">
              <a:rPr lang="en-US" smtClean="0"/>
              <a:t>100</a:t>
            </a:fld>
            <a:endParaRPr lang="en-US" dirty="0"/>
          </a:p>
        </p:txBody>
      </p:sp>
    </p:spTree>
    <p:extLst>
      <p:ext uri="{BB962C8B-B14F-4D97-AF65-F5344CB8AC3E}">
        <p14:creationId xmlns:p14="http://schemas.microsoft.com/office/powerpoint/2010/main" val="2545396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concur with Doug Horne’s proposal.</a:t>
            </a:r>
          </a:p>
        </p:txBody>
      </p:sp>
      <p:sp>
        <p:nvSpPr>
          <p:cNvPr id="4" name="Slide Number Placeholder 3"/>
          <p:cNvSpPr>
            <a:spLocks noGrp="1"/>
          </p:cNvSpPr>
          <p:nvPr>
            <p:ph type="sldNum" sz="quarter" idx="5"/>
          </p:nvPr>
        </p:nvSpPr>
        <p:spPr/>
        <p:txBody>
          <a:bodyPr/>
          <a:lstStyle/>
          <a:p>
            <a:fld id="{16D459F4-3A4B-4ACD-9141-8DED92D41723}" type="slidenum">
              <a:rPr lang="en-US" smtClean="0"/>
              <a:t>102</a:t>
            </a:fld>
            <a:endParaRPr lang="en-US" dirty="0"/>
          </a:p>
        </p:txBody>
      </p:sp>
    </p:spTree>
    <p:extLst>
      <p:ext uri="{BB962C8B-B14F-4D97-AF65-F5344CB8AC3E}">
        <p14:creationId xmlns:p14="http://schemas.microsoft.com/office/powerpoint/2010/main" val="34572300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D459F4-3A4B-4ACD-9141-8DED92D41723}" type="slidenum">
              <a:rPr lang="en-US" smtClean="0"/>
              <a:t>103</a:t>
            </a:fld>
            <a:endParaRPr lang="en-US" dirty="0"/>
          </a:p>
        </p:txBody>
      </p:sp>
    </p:spTree>
    <p:extLst>
      <p:ext uri="{BB962C8B-B14F-4D97-AF65-F5344CB8AC3E}">
        <p14:creationId xmlns:p14="http://schemas.microsoft.com/office/powerpoint/2010/main" val="1539299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6D459F4-3A4B-4ACD-9141-8DED92D41723}" type="slidenum">
              <a:rPr lang="en-US" smtClean="0"/>
              <a:t>12</a:t>
            </a:fld>
            <a:endParaRPr lang="en-US" dirty="0"/>
          </a:p>
        </p:txBody>
      </p:sp>
    </p:spTree>
    <p:extLst>
      <p:ext uri="{BB962C8B-B14F-4D97-AF65-F5344CB8AC3E}">
        <p14:creationId xmlns:p14="http://schemas.microsoft.com/office/powerpoint/2010/main" val="279336460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D459F4-3A4B-4ACD-9141-8DED92D41723}" type="slidenum">
              <a:rPr lang="en-US" smtClean="0"/>
              <a:t>105</a:t>
            </a:fld>
            <a:endParaRPr lang="en-US" dirty="0"/>
          </a:p>
        </p:txBody>
      </p:sp>
    </p:spTree>
    <p:extLst>
      <p:ext uri="{BB962C8B-B14F-4D97-AF65-F5344CB8AC3E}">
        <p14:creationId xmlns:p14="http://schemas.microsoft.com/office/powerpoint/2010/main" val="40786866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D459F4-3A4B-4ACD-9141-8DED92D41723}" type="slidenum">
              <a:rPr lang="en-US" smtClean="0"/>
              <a:t>106</a:t>
            </a:fld>
            <a:endParaRPr lang="en-US" dirty="0"/>
          </a:p>
        </p:txBody>
      </p:sp>
    </p:spTree>
    <p:extLst>
      <p:ext uri="{BB962C8B-B14F-4D97-AF65-F5344CB8AC3E}">
        <p14:creationId xmlns:p14="http://schemas.microsoft.com/office/powerpoint/2010/main" val="10137626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Thompson’s headshots are in red. Figure 7.1 is from Thompson’s book.</a:t>
            </a:r>
            <a:endParaRPr lang="en-US" dirty="0"/>
          </a:p>
        </p:txBody>
      </p:sp>
      <p:sp>
        <p:nvSpPr>
          <p:cNvPr id="4" name="Slide Number Placeholder 3"/>
          <p:cNvSpPr>
            <a:spLocks noGrp="1"/>
          </p:cNvSpPr>
          <p:nvPr>
            <p:ph type="sldNum" sz="quarter" idx="5"/>
          </p:nvPr>
        </p:nvSpPr>
        <p:spPr/>
        <p:txBody>
          <a:bodyPr/>
          <a:lstStyle/>
          <a:p>
            <a:fld id="{16D459F4-3A4B-4ACD-9141-8DED92D41723}" type="slidenum">
              <a:rPr lang="en-US" smtClean="0"/>
              <a:t>107</a:t>
            </a:fld>
            <a:endParaRPr lang="en-US" dirty="0"/>
          </a:p>
        </p:txBody>
      </p:sp>
    </p:spTree>
    <p:extLst>
      <p:ext uri="{BB962C8B-B14F-4D97-AF65-F5344CB8AC3E}">
        <p14:creationId xmlns:p14="http://schemas.microsoft.com/office/powerpoint/2010/main" val="95962144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Thompsons’s only headshots are in red here.</a:t>
            </a:r>
          </a:p>
        </p:txBody>
      </p:sp>
      <p:sp>
        <p:nvSpPr>
          <p:cNvPr id="4" name="Slide Number Placeholder 3"/>
          <p:cNvSpPr>
            <a:spLocks noGrp="1"/>
          </p:cNvSpPr>
          <p:nvPr>
            <p:ph type="sldNum" sz="quarter" idx="5"/>
          </p:nvPr>
        </p:nvSpPr>
        <p:spPr/>
        <p:txBody>
          <a:bodyPr/>
          <a:lstStyle/>
          <a:p>
            <a:fld id="{16D459F4-3A4B-4ACD-9141-8DED92D41723}" type="slidenum">
              <a:rPr lang="en-US" smtClean="0"/>
              <a:t>108</a:t>
            </a:fld>
            <a:endParaRPr lang="en-US" dirty="0"/>
          </a:p>
        </p:txBody>
      </p:sp>
    </p:spTree>
    <p:extLst>
      <p:ext uri="{BB962C8B-B14F-4D97-AF65-F5344CB8AC3E}">
        <p14:creationId xmlns:p14="http://schemas.microsoft.com/office/powerpoint/2010/main" val="27037509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Thompson needs to rethink his scenario—after looking at the HF and the X-ray trail.</a:t>
            </a:r>
          </a:p>
        </p:txBody>
      </p:sp>
      <p:sp>
        <p:nvSpPr>
          <p:cNvPr id="4" name="Slide Number Placeholder 3"/>
          <p:cNvSpPr>
            <a:spLocks noGrp="1"/>
          </p:cNvSpPr>
          <p:nvPr>
            <p:ph type="sldNum" sz="quarter" idx="5"/>
          </p:nvPr>
        </p:nvSpPr>
        <p:spPr/>
        <p:txBody>
          <a:bodyPr/>
          <a:lstStyle/>
          <a:p>
            <a:fld id="{16D459F4-3A4B-4ACD-9141-8DED92D41723}" type="slidenum">
              <a:rPr lang="en-US" smtClean="0"/>
              <a:t>109</a:t>
            </a:fld>
            <a:endParaRPr lang="en-US" dirty="0"/>
          </a:p>
        </p:txBody>
      </p:sp>
    </p:spTree>
    <p:extLst>
      <p:ext uri="{BB962C8B-B14F-4D97-AF65-F5344CB8AC3E}">
        <p14:creationId xmlns:p14="http://schemas.microsoft.com/office/powerpoint/2010/main" val="2166186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60F13-6B80-3EEC-446D-87A343238F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924177-CA21-84D9-1CE1-47CAFB0D1B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813D6F-74A1-FFD9-B403-F72F61825890}"/>
              </a:ext>
            </a:extLst>
          </p:cNvPr>
          <p:cNvSpPr>
            <a:spLocks noGrp="1"/>
          </p:cNvSpPr>
          <p:nvPr>
            <p:ph type="dt" sz="half" idx="10"/>
          </p:nvPr>
        </p:nvSpPr>
        <p:spPr/>
        <p:txBody>
          <a:bodyPr/>
          <a:lstStyle/>
          <a:p>
            <a:fld id="{A5C8449A-EDAB-4192-921F-B0A9C7D86D76}" type="datetimeFigureOut">
              <a:rPr lang="en-US" smtClean="0"/>
              <a:t>11/26/2022</a:t>
            </a:fld>
            <a:endParaRPr lang="en-US" dirty="0"/>
          </a:p>
        </p:txBody>
      </p:sp>
      <p:sp>
        <p:nvSpPr>
          <p:cNvPr id="5" name="Footer Placeholder 4">
            <a:extLst>
              <a:ext uri="{FF2B5EF4-FFF2-40B4-BE49-F238E27FC236}">
                <a16:creationId xmlns:a16="http://schemas.microsoft.com/office/drawing/2014/main" id="{76F59193-A452-A34E-124E-09D59EF307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2C6A05-CAA8-7028-BBF7-1FB78DB75BD6}"/>
              </a:ext>
            </a:extLst>
          </p:cNvPr>
          <p:cNvSpPr>
            <a:spLocks noGrp="1"/>
          </p:cNvSpPr>
          <p:nvPr>
            <p:ph type="sldNum" sz="quarter" idx="12"/>
          </p:nvPr>
        </p:nvSpPr>
        <p:spPr/>
        <p:txBody>
          <a:bodyPr/>
          <a:lstStyle/>
          <a:p>
            <a:fld id="{029495F8-B1DF-4DDE-A2E3-7183F6047BEF}" type="slidenum">
              <a:rPr lang="en-US" smtClean="0"/>
              <a:t>‹#›</a:t>
            </a:fld>
            <a:endParaRPr lang="en-US" dirty="0"/>
          </a:p>
        </p:txBody>
      </p:sp>
    </p:spTree>
    <p:extLst>
      <p:ext uri="{BB962C8B-B14F-4D97-AF65-F5344CB8AC3E}">
        <p14:creationId xmlns:p14="http://schemas.microsoft.com/office/powerpoint/2010/main" val="471396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3E53F-2404-4325-1663-6D8DED7F34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7D2B6-BA6C-19CC-34C2-A7B627FFBF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71CC3-267C-F7C1-2436-4DC6F622427B}"/>
              </a:ext>
            </a:extLst>
          </p:cNvPr>
          <p:cNvSpPr>
            <a:spLocks noGrp="1"/>
          </p:cNvSpPr>
          <p:nvPr>
            <p:ph type="dt" sz="half" idx="10"/>
          </p:nvPr>
        </p:nvSpPr>
        <p:spPr/>
        <p:txBody>
          <a:bodyPr/>
          <a:lstStyle/>
          <a:p>
            <a:fld id="{A5C8449A-EDAB-4192-921F-B0A9C7D86D76}" type="datetimeFigureOut">
              <a:rPr lang="en-US" smtClean="0"/>
              <a:t>11/26/2022</a:t>
            </a:fld>
            <a:endParaRPr lang="en-US" dirty="0"/>
          </a:p>
        </p:txBody>
      </p:sp>
      <p:sp>
        <p:nvSpPr>
          <p:cNvPr id="5" name="Footer Placeholder 4">
            <a:extLst>
              <a:ext uri="{FF2B5EF4-FFF2-40B4-BE49-F238E27FC236}">
                <a16:creationId xmlns:a16="http://schemas.microsoft.com/office/drawing/2014/main" id="{EC97F5E3-9F66-FAF3-285E-488E8DE7BE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CADA4C2-1543-B518-8184-9EA3113A63F8}"/>
              </a:ext>
            </a:extLst>
          </p:cNvPr>
          <p:cNvSpPr>
            <a:spLocks noGrp="1"/>
          </p:cNvSpPr>
          <p:nvPr>
            <p:ph type="sldNum" sz="quarter" idx="12"/>
          </p:nvPr>
        </p:nvSpPr>
        <p:spPr/>
        <p:txBody>
          <a:bodyPr/>
          <a:lstStyle/>
          <a:p>
            <a:fld id="{029495F8-B1DF-4DDE-A2E3-7183F6047BEF}" type="slidenum">
              <a:rPr lang="en-US" smtClean="0"/>
              <a:t>‹#›</a:t>
            </a:fld>
            <a:endParaRPr lang="en-US" dirty="0"/>
          </a:p>
        </p:txBody>
      </p:sp>
    </p:spTree>
    <p:extLst>
      <p:ext uri="{BB962C8B-B14F-4D97-AF65-F5344CB8AC3E}">
        <p14:creationId xmlns:p14="http://schemas.microsoft.com/office/powerpoint/2010/main" val="3835015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012D2F-302A-9DCA-6DC9-D9DA248120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804A76-7BBC-37B7-684E-41A378D80E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27ABFE-7F0D-9D4B-4F84-445A95DA366B}"/>
              </a:ext>
            </a:extLst>
          </p:cNvPr>
          <p:cNvSpPr>
            <a:spLocks noGrp="1"/>
          </p:cNvSpPr>
          <p:nvPr>
            <p:ph type="dt" sz="half" idx="10"/>
          </p:nvPr>
        </p:nvSpPr>
        <p:spPr/>
        <p:txBody>
          <a:bodyPr/>
          <a:lstStyle/>
          <a:p>
            <a:fld id="{A5C8449A-EDAB-4192-921F-B0A9C7D86D76}" type="datetimeFigureOut">
              <a:rPr lang="en-US" smtClean="0"/>
              <a:t>11/26/2022</a:t>
            </a:fld>
            <a:endParaRPr lang="en-US" dirty="0"/>
          </a:p>
        </p:txBody>
      </p:sp>
      <p:sp>
        <p:nvSpPr>
          <p:cNvPr id="5" name="Footer Placeholder 4">
            <a:extLst>
              <a:ext uri="{FF2B5EF4-FFF2-40B4-BE49-F238E27FC236}">
                <a16:creationId xmlns:a16="http://schemas.microsoft.com/office/drawing/2014/main" id="{57FF9AA5-7A1C-B6C6-A008-BF4D08F830C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49F2B6-16F2-F65D-BF59-72AD34AB5DE3}"/>
              </a:ext>
            </a:extLst>
          </p:cNvPr>
          <p:cNvSpPr>
            <a:spLocks noGrp="1"/>
          </p:cNvSpPr>
          <p:nvPr>
            <p:ph type="sldNum" sz="quarter" idx="12"/>
          </p:nvPr>
        </p:nvSpPr>
        <p:spPr/>
        <p:txBody>
          <a:bodyPr/>
          <a:lstStyle/>
          <a:p>
            <a:fld id="{029495F8-B1DF-4DDE-A2E3-7183F6047BEF}" type="slidenum">
              <a:rPr lang="en-US" smtClean="0"/>
              <a:t>‹#›</a:t>
            </a:fld>
            <a:endParaRPr lang="en-US" dirty="0"/>
          </a:p>
        </p:txBody>
      </p:sp>
    </p:spTree>
    <p:extLst>
      <p:ext uri="{BB962C8B-B14F-4D97-AF65-F5344CB8AC3E}">
        <p14:creationId xmlns:p14="http://schemas.microsoft.com/office/powerpoint/2010/main" val="2875275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CA8B0-53AC-8303-73A0-9A9F2D1E4E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92C183-A35F-9794-1C4D-9EAEC355C6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87D1E-B973-DC5C-94DE-1AAC4853C9FD}"/>
              </a:ext>
            </a:extLst>
          </p:cNvPr>
          <p:cNvSpPr>
            <a:spLocks noGrp="1"/>
          </p:cNvSpPr>
          <p:nvPr>
            <p:ph type="dt" sz="half" idx="10"/>
          </p:nvPr>
        </p:nvSpPr>
        <p:spPr/>
        <p:txBody>
          <a:bodyPr/>
          <a:lstStyle/>
          <a:p>
            <a:fld id="{A5C8449A-EDAB-4192-921F-B0A9C7D86D76}" type="datetimeFigureOut">
              <a:rPr lang="en-US" smtClean="0"/>
              <a:t>11/26/2022</a:t>
            </a:fld>
            <a:endParaRPr lang="en-US" dirty="0"/>
          </a:p>
        </p:txBody>
      </p:sp>
      <p:sp>
        <p:nvSpPr>
          <p:cNvPr id="5" name="Footer Placeholder 4">
            <a:extLst>
              <a:ext uri="{FF2B5EF4-FFF2-40B4-BE49-F238E27FC236}">
                <a16:creationId xmlns:a16="http://schemas.microsoft.com/office/drawing/2014/main" id="{2806D99D-50E8-E62C-DC4A-383EDFF6D0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E8604A-865D-55B8-F05A-4A305F99106D}"/>
              </a:ext>
            </a:extLst>
          </p:cNvPr>
          <p:cNvSpPr>
            <a:spLocks noGrp="1"/>
          </p:cNvSpPr>
          <p:nvPr>
            <p:ph type="sldNum" sz="quarter" idx="12"/>
          </p:nvPr>
        </p:nvSpPr>
        <p:spPr/>
        <p:txBody>
          <a:bodyPr/>
          <a:lstStyle/>
          <a:p>
            <a:fld id="{029495F8-B1DF-4DDE-A2E3-7183F6047BEF}" type="slidenum">
              <a:rPr lang="en-US" smtClean="0"/>
              <a:t>‹#›</a:t>
            </a:fld>
            <a:endParaRPr lang="en-US" dirty="0"/>
          </a:p>
        </p:txBody>
      </p:sp>
    </p:spTree>
    <p:extLst>
      <p:ext uri="{BB962C8B-B14F-4D97-AF65-F5344CB8AC3E}">
        <p14:creationId xmlns:p14="http://schemas.microsoft.com/office/powerpoint/2010/main" val="398878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4C9DC-57BC-8B81-5407-CA54E73B88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68C42B-CDDB-205F-280D-082DC8E78A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980DE1-82B4-87AA-BE4C-C01D4BF32D44}"/>
              </a:ext>
            </a:extLst>
          </p:cNvPr>
          <p:cNvSpPr>
            <a:spLocks noGrp="1"/>
          </p:cNvSpPr>
          <p:nvPr>
            <p:ph type="dt" sz="half" idx="10"/>
          </p:nvPr>
        </p:nvSpPr>
        <p:spPr/>
        <p:txBody>
          <a:bodyPr/>
          <a:lstStyle/>
          <a:p>
            <a:fld id="{A5C8449A-EDAB-4192-921F-B0A9C7D86D76}" type="datetimeFigureOut">
              <a:rPr lang="en-US" smtClean="0"/>
              <a:t>11/26/2022</a:t>
            </a:fld>
            <a:endParaRPr lang="en-US" dirty="0"/>
          </a:p>
        </p:txBody>
      </p:sp>
      <p:sp>
        <p:nvSpPr>
          <p:cNvPr id="5" name="Footer Placeholder 4">
            <a:extLst>
              <a:ext uri="{FF2B5EF4-FFF2-40B4-BE49-F238E27FC236}">
                <a16:creationId xmlns:a16="http://schemas.microsoft.com/office/drawing/2014/main" id="{2581559B-5E7E-50B7-A565-F6235BF0EF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A3F8A1-553E-865B-E0BE-C34BF9A35A72}"/>
              </a:ext>
            </a:extLst>
          </p:cNvPr>
          <p:cNvSpPr>
            <a:spLocks noGrp="1"/>
          </p:cNvSpPr>
          <p:nvPr>
            <p:ph type="sldNum" sz="quarter" idx="12"/>
          </p:nvPr>
        </p:nvSpPr>
        <p:spPr/>
        <p:txBody>
          <a:bodyPr/>
          <a:lstStyle/>
          <a:p>
            <a:fld id="{029495F8-B1DF-4DDE-A2E3-7183F6047BEF}" type="slidenum">
              <a:rPr lang="en-US" smtClean="0"/>
              <a:t>‹#›</a:t>
            </a:fld>
            <a:endParaRPr lang="en-US" dirty="0"/>
          </a:p>
        </p:txBody>
      </p:sp>
    </p:spTree>
    <p:extLst>
      <p:ext uri="{BB962C8B-B14F-4D97-AF65-F5344CB8AC3E}">
        <p14:creationId xmlns:p14="http://schemas.microsoft.com/office/powerpoint/2010/main" val="3447745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61E0A-4D0B-2762-EB4D-65C6370EF9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DD4E10-DC2B-168F-CBB0-F71EED1CE4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E87BE7-C4DE-0167-A9EF-8D95B54BA5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8FB0A5-D9A3-661E-A13C-6178E6D57772}"/>
              </a:ext>
            </a:extLst>
          </p:cNvPr>
          <p:cNvSpPr>
            <a:spLocks noGrp="1"/>
          </p:cNvSpPr>
          <p:nvPr>
            <p:ph type="dt" sz="half" idx="10"/>
          </p:nvPr>
        </p:nvSpPr>
        <p:spPr/>
        <p:txBody>
          <a:bodyPr/>
          <a:lstStyle/>
          <a:p>
            <a:fld id="{A5C8449A-EDAB-4192-921F-B0A9C7D86D76}" type="datetimeFigureOut">
              <a:rPr lang="en-US" smtClean="0"/>
              <a:t>11/26/2022</a:t>
            </a:fld>
            <a:endParaRPr lang="en-US" dirty="0"/>
          </a:p>
        </p:txBody>
      </p:sp>
      <p:sp>
        <p:nvSpPr>
          <p:cNvPr id="6" name="Footer Placeholder 5">
            <a:extLst>
              <a:ext uri="{FF2B5EF4-FFF2-40B4-BE49-F238E27FC236}">
                <a16:creationId xmlns:a16="http://schemas.microsoft.com/office/drawing/2014/main" id="{BE5ED01C-6DCC-6490-E18D-6F6D1485458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67F9C11-82E9-0F76-F407-2AEEECB7D190}"/>
              </a:ext>
            </a:extLst>
          </p:cNvPr>
          <p:cNvSpPr>
            <a:spLocks noGrp="1"/>
          </p:cNvSpPr>
          <p:nvPr>
            <p:ph type="sldNum" sz="quarter" idx="12"/>
          </p:nvPr>
        </p:nvSpPr>
        <p:spPr/>
        <p:txBody>
          <a:bodyPr/>
          <a:lstStyle/>
          <a:p>
            <a:fld id="{029495F8-B1DF-4DDE-A2E3-7183F6047BEF}" type="slidenum">
              <a:rPr lang="en-US" smtClean="0"/>
              <a:t>‹#›</a:t>
            </a:fld>
            <a:endParaRPr lang="en-US" dirty="0"/>
          </a:p>
        </p:txBody>
      </p:sp>
    </p:spTree>
    <p:extLst>
      <p:ext uri="{BB962C8B-B14F-4D97-AF65-F5344CB8AC3E}">
        <p14:creationId xmlns:p14="http://schemas.microsoft.com/office/powerpoint/2010/main" val="1413168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74DF0-B3A2-B05C-2229-355BD1A7A1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0C1A2C-8359-3045-B22F-A2660A2135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E44507-2251-2312-9A6A-DCA0E9B5B2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94BF62-B423-1175-A72D-829F693253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DF2006-17BB-DF25-1DEC-787DB55CD7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0CD06D-3518-E793-A883-3095BB23CB67}"/>
              </a:ext>
            </a:extLst>
          </p:cNvPr>
          <p:cNvSpPr>
            <a:spLocks noGrp="1"/>
          </p:cNvSpPr>
          <p:nvPr>
            <p:ph type="dt" sz="half" idx="10"/>
          </p:nvPr>
        </p:nvSpPr>
        <p:spPr/>
        <p:txBody>
          <a:bodyPr/>
          <a:lstStyle/>
          <a:p>
            <a:fld id="{A5C8449A-EDAB-4192-921F-B0A9C7D86D76}" type="datetimeFigureOut">
              <a:rPr lang="en-US" smtClean="0"/>
              <a:t>11/26/2022</a:t>
            </a:fld>
            <a:endParaRPr lang="en-US" dirty="0"/>
          </a:p>
        </p:txBody>
      </p:sp>
      <p:sp>
        <p:nvSpPr>
          <p:cNvPr id="8" name="Footer Placeholder 7">
            <a:extLst>
              <a:ext uri="{FF2B5EF4-FFF2-40B4-BE49-F238E27FC236}">
                <a16:creationId xmlns:a16="http://schemas.microsoft.com/office/drawing/2014/main" id="{88B69D31-A8E8-0C2A-0FB6-4EEEA2E253A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A37BD2B-FF10-D34C-C61E-D8C604F9E422}"/>
              </a:ext>
            </a:extLst>
          </p:cNvPr>
          <p:cNvSpPr>
            <a:spLocks noGrp="1"/>
          </p:cNvSpPr>
          <p:nvPr>
            <p:ph type="sldNum" sz="quarter" idx="12"/>
          </p:nvPr>
        </p:nvSpPr>
        <p:spPr/>
        <p:txBody>
          <a:bodyPr/>
          <a:lstStyle/>
          <a:p>
            <a:fld id="{029495F8-B1DF-4DDE-A2E3-7183F6047BEF}" type="slidenum">
              <a:rPr lang="en-US" smtClean="0"/>
              <a:t>‹#›</a:t>
            </a:fld>
            <a:endParaRPr lang="en-US" dirty="0"/>
          </a:p>
        </p:txBody>
      </p:sp>
    </p:spTree>
    <p:extLst>
      <p:ext uri="{BB962C8B-B14F-4D97-AF65-F5344CB8AC3E}">
        <p14:creationId xmlns:p14="http://schemas.microsoft.com/office/powerpoint/2010/main" val="4106508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8C6F4-A0DD-EEBE-C44C-9EBE3B0C42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7CA665-9096-7064-ED5C-B9E0ADAF7E3A}"/>
              </a:ext>
            </a:extLst>
          </p:cNvPr>
          <p:cNvSpPr>
            <a:spLocks noGrp="1"/>
          </p:cNvSpPr>
          <p:nvPr>
            <p:ph type="dt" sz="half" idx="10"/>
          </p:nvPr>
        </p:nvSpPr>
        <p:spPr/>
        <p:txBody>
          <a:bodyPr/>
          <a:lstStyle/>
          <a:p>
            <a:fld id="{A5C8449A-EDAB-4192-921F-B0A9C7D86D76}" type="datetimeFigureOut">
              <a:rPr lang="en-US" smtClean="0"/>
              <a:t>11/26/2022</a:t>
            </a:fld>
            <a:endParaRPr lang="en-US" dirty="0"/>
          </a:p>
        </p:txBody>
      </p:sp>
      <p:sp>
        <p:nvSpPr>
          <p:cNvPr id="4" name="Footer Placeholder 3">
            <a:extLst>
              <a:ext uri="{FF2B5EF4-FFF2-40B4-BE49-F238E27FC236}">
                <a16:creationId xmlns:a16="http://schemas.microsoft.com/office/drawing/2014/main" id="{E07F3838-8214-1B19-732D-6359BE4A37E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FCD2AAF-59D4-2132-7B8C-F6A1E6A45CB3}"/>
              </a:ext>
            </a:extLst>
          </p:cNvPr>
          <p:cNvSpPr>
            <a:spLocks noGrp="1"/>
          </p:cNvSpPr>
          <p:nvPr>
            <p:ph type="sldNum" sz="quarter" idx="12"/>
          </p:nvPr>
        </p:nvSpPr>
        <p:spPr/>
        <p:txBody>
          <a:bodyPr/>
          <a:lstStyle/>
          <a:p>
            <a:fld id="{029495F8-B1DF-4DDE-A2E3-7183F6047BEF}" type="slidenum">
              <a:rPr lang="en-US" smtClean="0"/>
              <a:t>‹#›</a:t>
            </a:fld>
            <a:endParaRPr lang="en-US" dirty="0"/>
          </a:p>
        </p:txBody>
      </p:sp>
    </p:spTree>
    <p:extLst>
      <p:ext uri="{BB962C8B-B14F-4D97-AF65-F5344CB8AC3E}">
        <p14:creationId xmlns:p14="http://schemas.microsoft.com/office/powerpoint/2010/main" val="1177655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9926A8-D29A-EBAD-39B7-D2BDEAA74F18}"/>
              </a:ext>
            </a:extLst>
          </p:cNvPr>
          <p:cNvSpPr>
            <a:spLocks noGrp="1"/>
          </p:cNvSpPr>
          <p:nvPr>
            <p:ph type="dt" sz="half" idx="10"/>
          </p:nvPr>
        </p:nvSpPr>
        <p:spPr/>
        <p:txBody>
          <a:bodyPr/>
          <a:lstStyle/>
          <a:p>
            <a:fld id="{A5C8449A-EDAB-4192-921F-B0A9C7D86D76}" type="datetimeFigureOut">
              <a:rPr lang="en-US" smtClean="0"/>
              <a:t>11/26/2022</a:t>
            </a:fld>
            <a:endParaRPr lang="en-US" dirty="0"/>
          </a:p>
        </p:txBody>
      </p:sp>
      <p:sp>
        <p:nvSpPr>
          <p:cNvPr id="3" name="Footer Placeholder 2">
            <a:extLst>
              <a:ext uri="{FF2B5EF4-FFF2-40B4-BE49-F238E27FC236}">
                <a16:creationId xmlns:a16="http://schemas.microsoft.com/office/drawing/2014/main" id="{5E9EBE9D-D664-8962-7680-550C59EA465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CD4CB99-7A43-A5D3-B820-CFA41CDEE6F5}"/>
              </a:ext>
            </a:extLst>
          </p:cNvPr>
          <p:cNvSpPr>
            <a:spLocks noGrp="1"/>
          </p:cNvSpPr>
          <p:nvPr>
            <p:ph type="sldNum" sz="quarter" idx="12"/>
          </p:nvPr>
        </p:nvSpPr>
        <p:spPr/>
        <p:txBody>
          <a:bodyPr/>
          <a:lstStyle/>
          <a:p>
            <a:fld id="{029495F8-B1DF-4DDE-A2E3-7183F6047BEF}" type="slidenum">
              <a:rPr lang="en-US" smtClean="0"/>
              <a:t>‹#›</a:t>
            </a:fld>
            <a:endParaRPr lang="en-US" dirty="0"/>
          </a:p>
        </p:txBody>
      </p:sp>
    </p:spTree>
    <p:extLst>
      <p:ext uri="{BB962C8B-B14F-4D97-AF65-F5344CB8AC3E}">
        <p14:creationId xmlns:p14="http://schemas.microsoft.com/office/powerpoint/2010/main" val="321642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142CC-1C9B-ECAB-0DDA-534BC89BEB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051A20-5209-8219-CB6C-13D88D5D43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E616D6-A1E2-95AF-125D-23EDA5AB6E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91F04F-0559-3C01-139D-6A85EE0925DD}"/>
              </a:ext>
            </a:extLst>
          </p:cNvPr>
          <p:cNvSpPr>
            <a:spLocks noGrp="1"/>
          </p:cNvSpPr>
          <p:nvPr>
            <p:ph type="dt" sz="half" idx="10"/>
          </p:nvPr>
        </p:nvSpPr>
        <p:spPr/>
        <p:txBody>
          <a:bodyPr/>
          <a:lstStyle/>
          <a:p>
            <a:fld id="{A5C8449A-EDAB-4192-921F-B0A9C7D86D76}" type="datetimeFigureOut">
              <a:rPr lang="en-US" smtClean="0"/>
              <a:t>11/26/2022</a:t>
            </a:fld>
            <a:endParaRPr lang="en-US" dirty="0"/>
          </a:p>
        </p:txBody>
      </p:sp>
      <p:sp>
        <p:nvSpPr>
          <p:cNvPr id="6" name="Footer Placeholder 5">
            <a:extLst>
              <a:ext uri="{FF2B5EF4-FFF2-40B4-BE49-F238E27FC236}">
                <a16:creationId xmlns:a16="http://schemas.microsoft.com/office/drawing/2014/main" id="{3880F13E-A6C1-587B-67FE-4864A59249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051CC8D-AE46-529D-8C2A-6D84C2C6DAD1}"/>
              </a:ext>
            </a:extLst>
          </p:cNvPr>
          <p:cNvSpPr>
            <a:spLocks noGrp="1"/>
          </p:cNvSpPr>
          <p:nvPr>
            <p:ph type="sldNum" sz="quarter" idx="12"/>
          </p:nvPr>
        </p:nvSpPr>
        <p:spPr/>
        <p:txBody>
          <a:bodyPr/>
          <a:lstStyle/>
          <a:p>
            <a:fld id="{029495F8-B1DF-4DDE-A2E3-7183F6047BEF}" type="slidenum">
              <a:rPr lang="en-US" smtClean="0"/>
              <a:t>‹#›</a:t>
            </a:fld>
            <a:endParaRPr lang="en-US" dirty="0"/>
          </a:p>
        </p:txBody>
      </p:sp>
    </p:spTree>
    <p:extLst>
      <p:ext uri="{BB962C8B-B14F-4D97-AF65-F5344CB8AC3E}">
        <p14:creationId xmlns:p14="http://schemas.microsoft.com/office/powerpoint/2010/main" val="3331045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15AC-D08A-0FDB-DEC0-4B807300D4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6C32E9-21D4-7EB0-4ACC-430AE3662E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4AF9FFF-D7F9-6380-F11D-721308AEAA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514EBC-B8D4-ADBE-484D-DBFB47D02628}"/>
              </a:ext>
            </a:extLst>
          </p:cNvPr>
          <p:cNvSpPr>
            <a:spLocks noGrp="1"/>
          </p:cNvSpPr>
          <p:nvPr>
            <p:ph type="dt" sz="half" idx="10"/>
          </p:nvPr>
        </p:nvSpPr>
        <p:spPr/>
        <p:txBody>
          <a:bodyPr/>
          <a:lstStyle/>
          <a:p>
            <a:fld id="{A5C8449A-EDAB-4192-921F-B0A9C7D86D76}" type="datetimeFigureOut">
              <a:rPr lang="en-US" smtClean="0"/>
              <a:t>11/26/2022</a:t>
            </a:fld>
            <a:endParaRPr lang="en-US" dirty="0"/>
          </a:p>
        </p:txBody>
      </p:sp>
      <p:sp>
        <p:nvSpPr>
          <p:cNvPr id="6" name="Footer Placeholder 5">
            <a:extLst>
              <a:ext uri="{FF2B5EF4-FFF2-40B4-BE49-F238E27FC236}">
                <a16:creationId xmlns:a16="http://schemas.microsoft.com/office/drawing/2014/main" id="{83BDAE4F-5D81-327F-5286-5F921C2891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43ED545-B46B-29B9-EFA8-88DCF940A816}"/>
              </a:ext>
            </a:extLst>
          </p:cNvPr>
          <p:cNvSpPr>
            <a:spLocks noGrp="1"/>
          </p:cNvSpPr>
          <p:nvPr>
            <p:ph type="sldNum" sz="quarter" idx="12"/>
          </p:nvPr>
        </p:nvSpPr>
        <p:spPr/>
        <p:txBody>
          <a:bodyPr/>
          <a:lstStyle/>
          <a:p>
            <a:fld id="{029495F8-B1DF-4DDE-A2E3-7183F6047BEF}" type="slidenum">
              <a:rPr lang="en-US" smtClean="0"/>
              <a:t>‹#›</a:t>
            </a:fld>
            <a:endParaRPr lang="en-US" dirty="0"/>
          </a:p>
        </p:txBody>
      </p:sp>
    </p:spTree>
    <p:extLst>
      <p:ext uri="{BB962C8B-B14F-4D97-AF65-F5344CB8AC3E}">
        <p14:creationId xmlns:p14="http://schemas.microsoft.com/office/powerpoint/2010/main" val="4143662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67F474-DF72-3B8E-E4FA-4262852C43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55934E-C4F7-E80A-B692-69A5420A40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D44A24-D5D7-F24D-F57A-B8F81B7265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C8449A-EDAB-4192-921F-B0A9C7D86D76}" type="datetimeFigureOut">
              <a:rPr lang="en-US" smtClean="0"/>
              <a:t>11/26/2022</a:t>
            </a:fld>
            <a:endParaRPr lang="en-US" dirty="0"/>
          </a:p>
        </p:txBody>
      </p:sp>
      <p:sp>
        <p:nvSpPr>
          <p:cNvPr id="5" name="Footer Placeholder 4">
            <a:extLst>
              <a:ext uri="{FF2B5EF4-FFF2-40B4-BE49-F238E27FC236}">
                <a16:creationId xmlns:a16="http://schemas.microsoft.com/office/drawing/2014/main" id="{DED09783-CB11-61B9-206B-1B877607CE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E794F58-C1EC-DFA3-C520-2DACC96529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9495F8-B1DF-4DDE-A2E3-7183F6047BEF}" type="slidenum">
              <a:rPr lang="en-US" smtClean="0"/>
              <a:t>‹#›</a:t>
            </a:fld>
            <a:endParaRPr lang="en-US" dirty="0"/>
          </a:p>
        </p:txBody>
      </p:sp>
    </p:spTree>
    <p:extLst>
      <p:ext uri="{BB962C8B-B14F-4D97-AF65-F5344CB8AC3E}">
        <p14:creationId xmlns:p14="http://schemas.microsoft.com/office/powerpoint/2010/main" val="3759713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www.imstat.org/aoas/next_issue.html"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www.maryferrell.org/pages/Essay_-_Review_of_Reclaiming_History.html"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fivethirtyeight.com/features/the-one-thing-in-politics-most-americans-believe-in-jfk-conspiracie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tulsaworld.com/warren-commission-truth-is-our-only-client/article_55709a3c-a79c-537d-8609-604bae20ab96.html"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www.history-matters.com/essays/frameup/WhatJaneRomanSaid/WhatJaneRomanSaid_1.htm"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zaW6ESakY0M"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s://www.jfk-assassination.net/beliefs.htm"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3AACC6-2682-37DE-624D-C87F1799C13D}"/>
              </a:ext>
            </a:extLst>
          </p:cNvPr>
          <p:cNvPicPr>
            <a:picLocks noChangeAspect="1"/>
          </p:cNvPicPr>
          <p:nvPr/>
        </p:nvPicPr>
        <p:blipFill>
          <a:blip r:embed="rId3"/>
          <a:stretch>
            <a:fillRect/>
          </a:stretch>
        </p:blipFill>
        <p:spPr>
          <a:xfrm>
            <a:off x="0" y="0"/>
            <a:ext cx="12146468" cy="6883805"/>
          </a:xfrm>
          <a:prstGeom prst="rect">
            <a:avLst/>
          </a:prstGeom>
          <a:ln w="57150">
            <a:solidFill>
              <a:srgbClr val="00B0F0"/>
            </a:solidFill>
          </a:ln>
        </p:spPr>
      </p:pic>
    </p:spTree>
    <p:extLst>
      <p:ext uri="{BB962C8B-B14F-4D97-AF65-F5344CB8AC3E}">
        <p14:creationId xmlns:p14="http://schemas.microsoft.com/office/powerpoint/2010/main" val="3758450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2442137" y="431276"/>
            <a:ext cx="6717918" cy="1014761"/>
          </a:xfrm>
          <a:solidFill>
            <a:srgbClr val="FFFF00"/>
          </a:solidFill>
          <a:ln w="57150">
            <a:solidFill>
              <a:srgbClr val="FF0000"/>
            </a:solidFill>
          </a:ln>
        </p:spPr>
        <p:txBody>
          <a:bodyPr>
            <a:noAutofit/>
          </a:bodyPr>
          <a:lstStyle/>
          <a:p>
            <a:pPr fontAlgn="base"/>
            <a:r>
              <a:rPr lang="en-US" sz="3200" b="1" dirty="0">
                <a:latin typeface="Arial" panose="020B0604020202020204" pitchFamily="34" charset="0"/>
                <a:cs typeface="Arial" panose="020B0604020202020204" pitchFamily="34" charset="0"/>
              </a:rPr>
              <a:t>A Related Footnote: the</a:t>
            </a:r>
            <a:r>
              <a:rPr lang="en-US" sz="3200" b="1" i="0" dirty="0">
                <a:effectLst/>
                <a:latin typeface="Arial" panose="020B0604020202020204" pitchFamily="34" charset="0"/>
                <a:cs typeface="Arial" panose="020B0604020202020204" pitchFamily="34" charset="0"/>
              </a:rPr>
              <a:t> Media, </a:t>
            </a:r>
            <a:br>
              <a:rPr lang="en-US" sz="3200" b="1" i="0" dirty="0">
                <a:effectLst/>
                <a:latin typeface="Arial" panose="020B0604020202020204" pitchFamily="34" charset="0"/>
                <a:cs typeface="Arial" panose="020B0604020202020204" pitchFamily="34" charset="0"/>
              </a:rPr>
            </a:br>
            <a:r>
              <a:rPr lang="en-US" sz="3200" b="1" i="0" dirty="0">
                <a:effectLst/>
                <a:latin typeface="Arial" panose="020B0604020202020204" pitchFamily="34" charset="0"/>
                <a:cs typeface="Arial" panose="020B0604020202020204" pitchFamily="34" charset="0"/>
              </a:rPr>
              <a:t>aka The Black Hole</a:t>
            </a:r>
            <a:endParaRPr lang="en-US" sz="3200" b="0" i="0" dirty="0">
              <a:effectLst/>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3040083" y="2826330"/>
            <a:ext cx="3550722" cy="2470065"/>
          </a:xfrm>
          <a:solidFill>
            <a:schemeClr val="accent4">
              <a:lumMod val="40000"/>
              <a:lumOff val="60000"/>
            </a:schemeClr>
          </a:solidFill>
          <a:ln w="38100">
            <a:solidFill>
              <a:schemeClr val="tx1"/>
            </a:solidFill>
          </a:ln>
        </p:spPr>
        <p:txBody>
          <a:bodyPr>
            <a:noAutofit/>
          </a:bodyPr>
          <a:lstStyle/>
          <a:p>
            <a:pPr algn="ctr"/>
            <a:endParaRPr lang="en-US" sz="2000" b="1" i="0" dirty="0">
              <a:effectLst/>
              <a:latin typeface="Arial" panose="020B0604020202020204" pitchFamily="34" charset="0"/>
              <a:cs typeface="Arial" panose="020B0604020202020204" pitchFamily="34" charset="0"/>
            </a:endParaRPr>
          </a:p>
        </p:txBody>
      </p:sp>
      <p:pic>
        <p:nvPicPr>
          <p:cNvPr id="4" name="Picture 3" descr="A picture containing outdoor object&#10;&#10;Description automatically generated">
            <a:extLst>
              <a:ext uri="{FF2B5EF4-FFF2-40B4-BE49-F238E27FC236}">
                <a16:creationId xmlns:a16="http://schemas.microsoft.com/office/drawing/2014/main" id="{22019BB7-7426-5D4F-B041-4761BD79A388}"/>
              </a:ext>
            </a:extLst>
          </p:cNvPr>
          <p:cNvPicPr>
            <a:picLocks noChangeAspect="1"/>
          </p:cNvPicPr>
          <p:nvPr/>
        </p:nvPicPr>
        <p:blipFill>
          <a:blip r:embed="rId3"/>
          <a:stretch>
            <a:fillRect/>
          </a:stretch>
        </p:blipFill>
        <p:spPr>
          <a:xfrm>
            <a:off x="3040083" y="2024667"/>
            <a:ext cx="5522026" cy="4405822"/>
          </a:xfrm>
          <a:prstGeom prst="rect">
            <a:avLst/>
          </a:prstGeom>
          <a:ln w="57150">
            <a:solidFill>
              <a:schemeClr val="tx1"/>
            </a:solidFill>
          </a:ln>
        </p:spPr>
      </p:pic>
    </p:spTree>
    <p:extLst>
      <p:ext uri="{BB962C8B-B14F-4D97-AF65-F5344CB8AC3E}">
        <p14:creationId xmlns:p14="http://schemas.microsoft.com/office/powerpoint/2010/main" val="29684974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60FE-BE51-7BF2-639C-BAEC17F417C9}"/>
              </a:ext>
            </a:extLst>
          </p:cNvPr>
          <p:cNvSpPr>
            <a:spLocks noGrp="1"/>
          </p:cNvSpPr>
          <p:nvPr>
            <p:ph type="title"/>
          </p:nvPr>
        </p:nvSpPr>
        <p:spPr>
          <a:xfrm>
            <a:off x="1021278" y="234496"/>
            <a:ext cx="10794670" cy="739281"/>
          </a:xfrm>
          <a:solidFill>
            <a:srgbClr val="FFC000"/>
          </a:solidFill>
          <a:ln w="57150">
            <a:solidFill>
              <a:srgbClr val="00B050"/>
            </a:solidFill>
          </a:ln>
        </p:spPr>
        <p:txBody>
          <a:bodyPr>
            <a:normAutofit/>
          </a:bodyPr>
          <a:lstStyle/>
          <a:p>
            <a:r>
              <a:rPr lang="en-US" sz="3600" dirty="0">
                <a:latin typeface="Arial" panose="020B0604020202020204" pitchFamily="34" charset="0"/>
                <a:cs typeface="Arial" panose="020B0604020202020204" pitchFamily="34" charset="0"/>
              </a:rPr>
              <a:t>JFK Assassination Paradoxes: Essays and Reviews</a:t>
            </a:r>
          </a:p>
        </p:txBody>
      </p:sp>
      <p:pic>
        <p:nvPicPr>
          <p:cNvPr id="5" name="Content Placeholder 4">
            <a:extLst>
              <a:ext uri="{FF2B5EF4-FFF2-40B4-BE49-F238E27FC236}">
                <a16:creationId xmlns:a16="http://schemas.microsoft.com/office/drawing/2014/main" id="{61AF3B5F-248D-D37E-D4D2-1A32775EEA7B}"/>
              </a:ext>
            </a:extLst>
          </p:cNvPr>
          <p:cNvPicPr>
            <a:picLocks noGrp="1" noChangeAspect="1"/>
          </p:cNvPicPr>
          <p:nvPr>
            <p:ph idx="1"/>
          </p:nvPr>
        </p:nvPicPr>
        <p:blipFill>
          <a:blip r:embed="rId3"/>
          <a:stretch>
            <a:fillRect/>
          </a:stretch>
        </p:blipFill>
        <p:spPr>
          <a:xfrm>
            <a:off x="1292696" y="1103488"/>
            <a:ext cx="4161407" cy="5520016"/>
          </a:xfrm>
        </p:spPr>
      </p:pic>
      <p:pic>
        <p:nvPicPr>
          <p:cNvPr id="8" name="Picture 7">
            <a:extLst>
              <a:ext uri="{FF2B5EF4-FFF2-40B4-BE49-F238E27FC236}">
                <a16:creationId xmlns:a16="http://schemas.microsoft.com/office/drawing/2014/main" id="{62EB421F-434E-C5AE-4CB2-A9D757371B43}"/>
              </a:ext>
            </a:extLst>
          </p:cNvPr>
          <p:cNvPicPr>
            <a:picLocks noChangeAspect="1"/>
          </p:cNvPicPr>
          <p:nvPr/>
        </p:nvPicPr>
        <p:blipFill>
          <a:blip r:embed="rId4"/>
          <a:stretch>
            <a:fillRect/>
          </a:stretch>
        </p:blipFill>
        <p:spPr>
          <a:xfrm>
            <a:off x="5795211" y="2141621"/>
            <a:ext cx="5673178" cy="3203175"/>
          </a:xfrm>
          <a:prstGeom prst="rect">
            <a:avLst/>
          </a:prstGeom>
          <a:ln w="38100">
            <a:solidFill>
              <a:schemeClr val="tx1"/>
            </a:solidFill>
          </a:ln>
        </p:spPr>
      </p:pic>
    </p:spTree>
    <p:extLst>
      <p:ext uri="{BB962C8B-B14F-4D97-AF65-F5344CB8AC3E}">
        <p14:creationId xmlns:p14="http://schemas.microsoft.com/office/powerpoint/2010/main" val="33894264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3131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60FE-BE51-7BF2-639C-BAEC17F417C9}"/>
              </a:ext>
            </a:extLst>
          </p:cNvPr>
          <p:cNvSpPr>
            <a:spLocks noGrp="1"/>
          </p:cNvSpPr>
          <p:nvPr>
            <p:ph type="title"/>
          </p:nvPr>
        </p:nvSpPr>
        <p:spPr>
          <a:xfrm>
            <a:off x="2756351" y="156438"/>
            <a:ext cx="6809890" cy="739281"/>
          </a:xfrm>
          <a:solidFill>
            <a:srgbClr val="FFC000"/>
          </a:solidFill>
          <a:ln w="38100">
            <a:solidFill>
              <a:schemeClr val="tx1"/>
            </a:solidFill>
          </a:ln>
        </p:spPr>
        <p:txBody>
          <a:bodyPr>
            <a:normAutofit fontScale="90000"/>
          </a:bodyPr>
          <a:lstStyle/>
          <a:p>
            <a:r>
              <a:rPr lang="en-US" sz="3600" b="1" dirty="0">
                <a:latin typeface="Arial" panose="020B0604020202020204" pitchFamily="34" charset="0"/>
                <a:cs typeface="Arial" panose="020B0604020202020204" pitchFamily="34" charset="0"/>
              </a:rPr>
              <a:t>Horne’s Three-Headshot Scenario</a:t>
            </a:r>
          </a:p>
        </p:txBody>
      </p:sp>
      <p:pic>
        <p:nvPicPr>
          <p:cNvPr id="7" name="Content Placeholder 6">
            <a:extLst>
              <a:ext uri="{FF2B5EF4-FFF2-40B4-BE49-F238E27FC236}">
                <a16:creationId xmlns:a16="http://schemas.microsoft.com/office/drawing/2014/main" id="{EAC042D3-D17B-4253-4E2E-5FEF643E3A70}"/>
              </a:ext>
            </a:extLst>
          </p:cNvPr>
          <p:cNvPicPr>
            <a:picLocks noGrp="1" noChangeAspect="1"/>
          </p:cNvPicPr>
          <p:nvPr>
            <p:ph idx="1"/>
          </p:nvPr>
        </p:nvPicPr>
        <p:blipFill>
          <a:blip r:embed="rId3"/>
          <a:stretch>
            <a:fillRect/>
          </a:stretch>
        </p:blipFill>
        <p:spPr>
          <a:xfrm>
            <a:off x="2316208" y="1131784"/>
            <a:ext cx="7690177" cy="5569778"/>
          </a:xfrm>
          <a:ln w="38100">
            <a:solidFill>
              <a:schemeClr val="tx1"/>
            </a:solidFill>
          </a:ln>
        </p:spPr>
      </p:pic>
    </p:spTree>
    <p:extLst>
      <p:ext uri="{BB962C8B-B14F-4D97-AF65-F5344CB8AC3E}">
        <p14:creationId xmlns:p14="http://schemas.microsoft.com/office/powerpoint/2010/main" val="26963543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60FE-BE51-7BF2-639C-BAEC17F417C9}"/>
              </a:ext>
            </a:extLst>
          </p:cNvPr>
          <p:cNvSpPr>
            <a:spLocks noGrp="1"/>
          </p:cNvSpPr>
          <p:nvPr>
            <p:ph type="title"/>
          </p:nvPr>
        </p:nvSpPr>
        <p:spPr>
          <a:xfrm>
            <a:off x="267629" y="2029522"/>
            <a:ext cx="3679903" cy="2001643"/>
          </a:xfrm>
          <a:solidFill>
            <a:srgbClr val="FFC000"/>
          </a:solidFill>
          <a:ln w="38100">
            <a:solidFill>
              <a:schemeClr val="tx1"/>
            </a:solidFill>
          </a:ln>
        </p:spPr>
        <p:txBody>
          <a:bodyPr>
            <a:normAutofit/>
          </a:bodyPr>
          <a:lstStyle/>
          <a:p>
            <a:r>
              <a:rPr lang="en-US" sz="3600" b="1" dirty="0">
                <a:latin typeface="Arial" panose="020B0604020202020204" pitchFamily="34" charset="0"/>
                <a:cs typeface="Arial" panose="020B0604020202020204" pitchFamily="34" charset="0"/>
              </a:rPr>
              <a:t>Summary Table   for Three Headshots</a:t>
            </a:r>
          </a:p>
        </p:txBody>
      </p:sp>
      <p:pic>
        <p:nvPicPr>
          <p:cNvPr id="5" name="Picture 4" descr="Table&#10;&#10;Description automatically generated">
            <a:extLst>
              <a:ext uri="{FF2B5EF4-FFF2-40B4-BE49-F238E27FC236}">
                <a16:creationId xmlns:a16="http://schemas.microsoft.com/office/drawing/2014/main" id="{438EA288-DB73-50C2-733C-1C55FC6B0872}"/>
              </a:ext>
            </a:extLst>
          </p:cNvPr>
          <p:cNvPicPr>
            <a:picLocks noChangeAspect="1"/>
          </p:cNvPicPr>
          <p:nvPr/>
        </p:nvPicPr>
        <p:blipFill>
          <a:blip r:embed="rId3"/>
          <a:stretch>
            <a:fillRect/>
          </a:stretch>
        </p:blipFill>
        <p:spPr>
          <a:xfrm>
            <a:off x="4304371" y="211868"/>
            <a:ext cx="7213878" cy="6434263"/>
          </a:xfrm>
          <a:prstGeom prst="rect">
            <a:avLst/>
          </a:prstGeom>
          <a:ln w="38100">
            <a:solidFill>
              <a:schemeClr val="tx1"/>
            </a:solidFill>
          </a:ln>
        </p:spPr>
      </p:pic>
    </p:spTree>
    <p:extLst>
      <p:ext uri="{BB962C8B-B14F-4D97-AF65-F5344CB8AC3E}">
        <p14:creationId xmlns:p14="http://schemas.microsoft.com/office/powerpoint/2010/main" val="18780170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1A708-3F55-7526-0600-95BBB6C5C30C}"/>
              </a:ext>
            </a:extLst>
          </p:cNvPr>
          <p:cNvSpPr>
            <a:spLocks noGrp="1"/>
          </p:cNvSpPr>
          <p:nvPr>
            <p:ph type="ctrTitle"/>
          </p:nvPr>
        </p:nvSpPr>
        <p:spPr>
          <a:xfrm>
            <a:off x="2686657" y="1704230"/>
            <a:ext cx="6188765" cy="1189727"/>
          </a:xfrm>
          <a:solidFill>
            <a:srgbClr val="FFC000"/>
          </a:solidFill>
          <a:ln w="38100">
            <a:solidFill>
              <a:schemeClr val="tx1"/>
            </a:solidFill>
          </a:ln>
        </p:spPr>
        <p:txBody>
          <a:bodyPr>
            <a:noAutofit/>
          </a:bodyPr>
          <a:lstStyle/>
          <a:p>
            <a:r>
              <a:rPr lang="en-US" sz="4000" b="1" i="1" dirty="0">
                <a:latin typeface="Arial" panose="020B0604020202020204" pitchFamily="34" charset="0"/>
                <a:cs typeface="Arial" panose="020B0604020202020204" pitchFamily="34" charset="0"/>
              </a:rPr>
              <a:t>Last Second in Dallas</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—Josiah Thompson</a:t>
            </a:r>
          </a:p>
        </p:txBody>
      </p:sp>
      <p:sp>
        <p:nvSpPr>
          <p:cNvPr id="3" name="Subtitle 2">
            <a:extLst>
              <a:ext uri="{FF2B5EF4-FFF2-40B4-BE49-F238E27FC236}">
                <a16:creationId xmlns:a16="http://schemas.microsoft.com/office/drawing/2014/main" id="{0A423BDB-BED8-B06D-535F-1239B860CD18}"/>
              </a:ext>
            </a:extLst>
          </p:cNvPr>
          <p:cNvSpPr>
            <a:spLocks noGrp="1"/>
          </p:cNvSpPr>
          <p:nvPr>
            <p:ph type="subTitle" idx="1"/>
          </p:nvPr>
        </p:nvSpPr>
        <p:spPr>
          <a:xfrm>
            <a:off x="1818640" y="3632518"/>
            <a:ext cx="8138160" cy="1640522"/>
          </a:xfrm>
          <a:solidFill>
            <a:srgbClr val="FFFF00"/>
          </a:solidFill>
          <a:ln w="38100">
            <a:solidFill>
              <a:schemeClr val="tx1"/>
            </a:solidFill>
          </a:ln>
        </p:spPr>
        <p:txBody>
          <a:bodyPr>
            <a:no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My book devotes 54 pages to this review (more than 10% of the book).</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The following critique is sufficient.</a:t>
            </a:r>
          </a:p>
        </p:txBody>
      </p:sp>
    </p:spTree>
    <p:extLst>
      <p:ext uri="{BB962C8B-B14F-4D97-AF65-F5344CB8AC3E}">
        <p14:creationId xmlns:p14="http://schemas.microsoft.com/office/powerpoint/2010/main" val="11013502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60FE-BE51-7BF2-639C-BAEC17F417C9}"/>
              </a:ext>
            </a:extLst>
          </p:cNvPr>
          <p:cNvSpPr>
            <a:spLocks noGrp="1"/>
          </p:cNvSpPr>
          <p:nvPr>
            <p:ph type="title"/>
          </p:nvPr>
        </p:nvSpPr>
        <p:spPr>
          <a:xfrm>
            <a:off x="1767841" y="381125"/>
            <a:ext cx="8402320" cy="1126273"/>
          </a:xfrm>
          <a:solidFill>
            <a:srgbClr val="FFC000"/>
          </a:solidFill>
          <a:ln w="38100">
            <a:solidFill>
              <a:schemeClr val="tx1"/>
            </a:solidFill>
          </a:ln>
        </p:spPr>
        <p:txBody>
          <a:bodyPr>
            <a:normAutofit/>
          </a:bodyPr>
          <a:lstStyle/>
          <a:p>
            <a:r>
              <a:rPr lang="en-US" sz="3600" b="1" dirty="0">
                <a:latin typeface="Arial" panose="020B0604020202020204" pitchFamily="34" charset="0"/>
                <a:cs typeface="Arial" panose="020B0604020202020204" pitchFamily="34" charset="0"/>
              </a:rPr>
              <a:t>For Thompson: When did the smear </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appear on the Harper Fragment (HF)?</a:t>
            </a:r>
          </a:p>
        </p:txBody>
      </p:sp>
      <p:pic>
        <p:nvPicPr>
          <p:cNvPr id="3" name="Picture 2">
            <a:extLst>
              <a:ext uri="{FF2B5EF4-FFF2-40B4-BE49-F238E27FC236}">
                <a16:creationId xmlns:a16="http://schemas.microsoft.com/office/drawing/2014/main" id="{5AAA7D99-E838-7A3D-DBE2-5B133EB3962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331" y="1769503"/>
            <a:ext cx="11259337" cy="4859607"/>
          </a:xfrm>
          <a:prstGeom prst="rect">
            <a:avLst/>
          </a:prstGeom>
          <a:noFill/>
          <a:ln w="38100">
            <a:solidFill>
              <a:schemeClr val="tx1"/>
            </a:solidFill>
          </a:ln>
        </p:spPr>
      </p:pic>
    </p:spTree>
    <p:extLst>
      <p:ext uri="{BB962C8B-B14F-4D97-AF65-F5344CB8AC3E}">
        <p14:creationId xmlns:p14="http://schemas.microsoft.com/office/powerpoint/2010/main" val="38009518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0B050">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3415804" y="497840"/>
            <a:ext cx="5360391" cy="1158002"/>
          </a:xfrm>
          <a:solidFill>
            <a:srgbClr val="FFC000"/>
          </a:solidFill>
          <a:ln w="57150">
            <a:solidFill>
              <a:srgbClr val="FF0000"/>
            </a:solidFill>
          </a:ln>
        </p:spPr>
        <p:txBody>
          <a:bodyPr>
            <a:normAutofit/>
          </a:bodyPr>
          <a:lstStyle/>
          <a:p>
            <a:r>
              <a:rPr lang="en-US" sz="3600" b="1" dirty="0">
                <a:latin typeface="Arial" panose="020B0604020202020204" pitchFamily="34" charset="0"/>
                <a:cs typeface="Arial" panose="020B0604020202020204" pitchFamily="34" charset="0"/>
              </a:rPr>
              <a:t>Thompson: re. Z-313 (LSID, p. 356)</a:t>
            </a:r>
            <a:endParaRPr lang="en-US" sz="36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1441294" y="2098022"/>
            <a:ext cx="9399425" cy="4262137"/>
          </a:xfrm>
          <a:solidFill>
            <a:schemeClr val="accent4">
              <a:lumMod val="40000"/>
              <a:lumOff val="60000"/>
            </a:schemeClr>
          </a:solidFill>
          <a:ln w="57150">
            <a:solidFill>
              <a:schemeClr val="tx1"/>
            </a:solidFill>
          </a:ln>
        </p:spPr>
        <p:txBody>
          <a:bodyPr>
            <a:noAutofit/>
          </a:bodyPr>
          <a:lstStyle/>
          <a:p>
            <a:pPr marL="0" marR="0" indent="457200" algn="l">
              <a:lnSpc>
                <a:spcPct val="106000"/>
              </a:lnSpc>
              <a:spcBef>
                <a:spcPts val="0"/>
              </a:spcBef>
              <a:spcAft>
                <a:spcPts val="800"/>
              </a:spcAft>
            </a:pPr>
            <a:r>
              <a:rPr lang="en-US" sz="3200" b="1" i="1" dirty="0">
                <a:effectLst/>
                <a:latin typeface="Arial" panose="020B0604020202020204" pitchFamily="34" charset="0"/>
                <a:ea typeface="Calibri" panose="020F0502020204030204" pitchFamily="34" charset="0"/>
                <a:cs typeface="Arial" panose="020B0604020202020204" pitchFamily="34" charset="0"/>
              </a:rPr>
              <a:t>“The force of the impact ranged rearward but largely up, throwing blood and brain debris over Mrs. Kennedy’s right shoulder onto Clint Hill and the motorcycle outriders.”</a:t>
            </a:r>
          </a:p>
          <a:p>
            <a:pPr marL="0" marR="0" indent="457200" algn="l">
              <a:lnSpc>
                <a:spcPct val="106000"/>
              </a:lnSpc>
              <a:spcBef>
                <a:spcPts val="0"/>
              </a:spcBef>
              <a:spcAft>
                <a:spcPts val="800"/>
              </a:spcAft>
            </a:pP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0" marR="0" indent="457200" algn="l">
              <a:lnSpc>
                <a:spcPct val="106000"/>
              </a:lnSpc>
              <a:spcBef>
                <a:spcPts val="0"/>
              </a:spcBef>
              <a:spcAft>
                <a:spcPts val="800"/>
              </a:spcAft>
            </a:pPr>
            <a:r>
              <a:rPr lang="en-US" sz="2800" dirty="0">
                <a:latin typeface="Arial" panose="020B0604020202020204" pitchFamily="34" charset="0"/>
                <a:ea typeface="Calibri" panose="020F0502020204030204" pitchFamily="34" charset="0"/>
                <a:cs typeface="Arial" panose="020B0604020202020204" pitchFamily="34" charset="0"/>
              </a:rPr>
              <a:t>MANTIK: The HF is not cited at p. 356. In fact, it only appears in a footnote (p. 426n52). But in his lecture (11-20-2022) he clearly described HF as in the air above JFK.</a:t>
            </a:r>
            <a:endParaRPr lang="en-US" sz="2800" i="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497010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00B050">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1386468" y="602383"/>
            <a:ext cx="5664820" cy="1086791"/>
          </a:xfrm>
          <a:solidFill>
            <a:srgbClr val="FFC000"/>
          </a:solidFill>
          <a:ln w="57150">
            <a:solidFill>
              <a:srgbClr val="FF0000"/>
            </a:solidFill>
          </a:ln>
        </p:spPr>
        <p:txBody>
          <a:bodyPr>
            <a:noAutofit/>
          </a:bodyPr>
          <a:lstStyle/>
          <a:p>
            <a:r>
              <a:rPr lang="en-US" sz="3600" b="1" dirty="0">
                <a:latin typeface="Arial" panose="020B0604020202020204" pitchFamily="34" charset="0"/>
                <a:cs typeface="Arial" panose="020B0604020202020204" pitchFamily="34" charset="0"/>
              </a:rPr>
              <a:t>JT’s Five-Shot Sequence</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a:t>
            </a:r>
            <a:r>
              <a:rPr lang="en-US" sz="3600" b="1" i="1" dirty="0">
                <a:latin typeface="Arial" panose="020B0604020202020204" pitchFamily="34" charset="0"/>
                <a:cs typeface="Arial" panose="020B0604020202020204" pitchFamily="34" charset="0"/>
              </a:rPr>
              <a:t>LSID</a:t>
            </a:r>
            <a:r>
              <a:rPr lang="en-US" sz="3600" b="1" dirty="0">
                <a:latin typeface="Arial" panose="020B0604020202020204" pitchFamily="34" charset="0"/>
                <a:cs typeface="Arial" panose="020B0604020202020204" pitchFamily="34" charset="0"/>
              </a:rPr>
              <a:t>, pp. 357-359</a:t>
            </a: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384072" y="2471356"/>
            <a:ext cx="8512695" cy="3355610"/>
          </a:xfrm>
          <a:solidFill>
            <a:schemeClr val="accent4">
              <a:lumMod val="40000"/>
              <a:lumOff val="60000"/>
            </a:schemeClr>
          </a:solidFill>
          <a:ln w="57150">
            <a:solidFill>
              <a:schemeClr val="tx1"/>
            </a:solidFill>
          </a:ln>
        </p:spPr>
        <p:txBody>
          <a:bodyPr>
            <a:noAutofit/>
          </a:bodyPr>
          <a:lstStyle/>
          <a:p>
            <a:pPr marL="0" marR="0" indent="457200" algn="l">
              <a:lnSpc>
                <a:spcPct val="106000"/>
              </a:lnSpc>
              <a:spcBef>
                <a:spcPts val="0"/>
              </a:spcBef>
              <a:spcAft>
                <a:spcPts val="800"/>
              </a:spcAft>
            </a:pPr>
            <a:r>
              <a:rPr lang="en-US" b="1" dirty="0">
                <a:effectLst/>
                <a:latin typeface="Arial" panose="020B0604020202020204" pitchFamily="34" charset="0"/>
                <a:ea typeface="Calibri" panose="020F0502020204030204" pitchFamily="34" charset="0"/>
                <a:cs typeface="Arial" panose="020B0604020202020204" pitchFamily="34" charset="0"/>
              </a:rPr>
              <a:t>Z-175 JFK’s elbows elevate (not a headshot)</a:t>
            </a:r>
          </a:p>
          <a:p>
            <a:pPr marL="0" marR="0" indent="457200" algn="l">
              <a:lnSpc>
                <a:spcPct val="106000"/>
              </a:lnSpc>
              <a:spcBef>
                <a:spcPts val="0"/>
              </a:spcBef>
              <a:spcAft>
                <a:spcPts val="800"/>
              </a:spcAft>
            </a:pPr>
            <a:r>
              <a:rPr lang="en-US" b="1" dirty="0">
                <a:latin typeface="Arial" panose="020B0604020202020204" pitchFamily="34" charset="0"/>
                <a:ea typeface="Calibri" panose="020F0502020204030204" pitchFamily="34" charset="0"/>
                <a:cs typeface="Arial" panose="020B0604020202020204" pitchFamily="34" charset="0"/>
              </a:rPr>
              <a:t>Z-204 TSBD shot (no JFK hit)</a:t>
            </a:r>
          </a:p>
          <a:p>
            <a:pPr marL="0" marR="0" indent="457200" algn="l">
              <a:lnSpc>
                <a:spcPct val="106000"/>
              </a:lnSpc>
              <a:spcBef>
                <a:spcPts val="0"/>
              </a:spcBef>
              <a:spcAft>
                <a:spcPts val="800"/>
              </a:spcAft>
            </a:pPr>
            <a:r>
              <a:rPr lang="en-US" b="1" dirty="0">
                <a:effectLst/>
                <a:latin typeface="Arial" panose="020B0604020202020204" pitchFamily="34" charset="0"/>
                <a:ea typeface="Calibri" panose="020F0502020204030204" pitchFamily="34" charset="0"/>
                <a:cs typeface="Arial" panose="020B0604020202020204" pitchFamily="34" charset="0"/>
              </a:rPr>
              <a:t>Z-224 Connally (JBC) hit in chest (no JFK hit)</a:t>
            </a:r>
          </a:p>
          <a:p>
            <a:pPr marL="0" marR="0" indent="457200" algn="l">
              <a:lnSpc>
                <a:spcPct val="106000"/>
              </a:lnSpc>
              <a:spcBef>
                <a:spcPts val="0"/>
              </a:spcBef>
              <a:spcAft>
                <a:spcPts val="800"/>
              </a:spcAft>
            </a:pPr>
            <a:r>
              <a:rPr lang="en-US" b="1" dirty="0">
                <a:solidFill>
                  <a:srgbClr val="FF0000"/>
                </a:solidFill>
                <a:latin typeface="Arial" panose="020B0604020202020204" pitchFamily="34" charset="0"/>
                <a:ea typeface="Calibri" panose="020F0502020204030204" pitchFamily="34" charset="0"/>
                <a:cs typeface="Arial" panose="020B0604020202020204" pitchFamily="34" charset="0"/>
              </a:rPr>
              <a:t>Z-313 </a:t>
            </a:r>
            <a:r>
              <a:rPr lang="en-US" b="1" dirty="0">
                <a:latin typeface="Arial" panose="020B0604020202020204" pitchFamily="34" charset="0"/>
                <a:ea typeface="Calibri" panose="020F0502020204030204" pitchFamily="34" charset="0"/>
                <a:cs typeface="Arial" panose="020B0604020202020204" pitchFamily="34" charset="0"/>
              </a:rPr>
              <a:t>JFK hit in right temple (from Grassy Knoll)</a:t>
            </a:r>
          </a:p>
          <a:p>
            <a:pPr marL="0" marR="0" indent="457200" algn="l">
              <a:lnSpc>
                <a:spcPct val="106000"/>
              </a:lnSpc>
              <a:spcBef>
                <a:spcPts val="0"/>
              </a:spcBef>
              <a:spcAft>
                <a:spcPts val="800"/>
              </a:spcAft>
            </a:pPr>
            <a:r>
              <a:rPr lang="en-US" b="1" dirty="0">
                <a:solidFill>
                  <a:srgbClr val="FF0000"/>
                </a:solidFill>
                <a:effectLst/>
                <a:latin typeface="Arial" panose="020B0604020202020204" pitchFamily="34" charset="0"/>
                <a:ea typeface="Calibri" panose="020F0502020204030204" pitchFamily="34" charset="0"/>
                <a:cs typeface="Arial" panose="020B0604020202020204" pitchFamily="34" charset="0"/>
              </a:rPr>
              <a:t>Z-328</a:t>
            </a:r>
            <a:r>
              <a:rPr lang="en-US" b="1" dirty="0">
                <a:effectLst/>
                <a:latin typeface="Arial" panose="020B0604020202020204" pitchFamily="34" charset="0"/>
                <a:ea typeface="Calibri" panose="020F0502020204030204" pitchFamily="34" charset="0"/>
                <a:cs typeface="Arial" panose="020B0604020202020204" pitchFamily="34" charset="0"/>
              </a:rPr>
              <a:t> JFK hit near cowlick site (from TSBD)</a:t>
            </a:r>
          </a:p>
          <a:p>
            <a:pPr marL="0" marR="0" indent="457200" algn="l">
              <a:lnSpc>
                <a:spcPct val="106000"/>
              </a:lnSpc>
              <a:spcBef>
                <a:spcPts val="0"/>
              </a:spcBef>
              <a:spcAft>
                <a:spcPts val="800"/>
              </a:spcAft>
            </a:pPr>
            <a:r>
              <a:rPr lang="en-US" b="1" dirty="0">
                <a:latin typeface="Arial" panose="020B0604020202020204" pitchFamily="34" charset="0"/>
                <a:ea typeface="Calibri" panose="020F0502020204030204" pitchFamily="34" charset="0"/>
                <a:cs typeface="Arial" panose="020B0604020202020204" pitchFamily="34" charset="0"/>
              </a:rPr>
              <a:t>		+JFK </a:t>
            </a:r>
            <a:r>
              <a:rPr lang="en-US" b="1" dirty="0">
                <a:effectLst/>
                <a:latin typeface="Arial" panose="020B0604020202020204" pitchFamily="34" charset="0"/>
                <a:ea typeface="Calibri" panose="020F0502020204030204" pitchFamily="34" charset="0"/>
                <a:cs typeface="Arial" panose="020B0604020202020204" pitchFamily="34" charset="0"/>
              </a:rPr>
              <a:t>throat wound and JBC wrist wound </a:t>
            </a:r>
          </a:p>
          <a:p>
            <a:pPr marL="0" marR="0" indent="457200" algn="l">
              <a:lnSpc>
                <a:spcPct val="106000"/>
              </a:lnSpc>
              <a:spcBef>
                <a:spcPts val="0"/>
              </a:spcBef>
              <a:spcAft>
                <a:spcPts val="800"/>
              </a:spcAft>
            </a:pPr>
            <a:r>
              <a:rPr lang="en-US" b="1" dirty="0">
                <a:latin typeface="Arial" panose="020B0604020202020204" pitchFamily="34" charset="0"/>
                <a:ea typeface="Calibri" panose="020F0502020204030204" pitchFamily="34" charset="0"/>
                <a:cs typeface="Arial" panose="020B0604020202020204" pitchFamily="34" charset="0"/>
              </a:rPr>
              <a:t>		</a:t>
            </a:r>
            <a:r>
              <a:rPr lang="en-US" b="1" dirty="0">
                <a:effectLst/>
                <a:latin typeface="Arial" panose="020B0604020202020204" pitchFamily="34" charset="0"/>
                <a:ea typeface="Calibri" panose="020F0502020204030204" pitchFamily="34" charset="0"/>
                <a:cs typeface="Arial" panose="020B0604020202020204" pitchFamily="34" charset="0"/>
              </a:rPr>
              <a:t>+windshield hit</a:t>
            </a:r>
          </a:p>
          <a:p>
            <a:pPr marL="0" marR="0" indent="457200" algn="l">
              <a:lnSpc>
                <a:spcPct val="106000"/>
              </a:lnSpc>
              <a:spcBef>
                <a:spcPts val="0"/>
              </a:spcBef>
              <a:spcAft>
                <a:spcPts val="800"/>
              </a:spcAft>
            </a:pPr>
            <a:endParaRPr lang="en-US"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drawing of a heart&#10;&#10;Description automatically generated with low confidence">
            <a:extLst>
              <a:ext uri="{FF2B5EF4-FFF2-40B4-BE49-F238E27FC236}">
                <a16:creationId xmlns:a16="http://schemas.microsoft.com/office/drawing/2014/main" id="{6C915360-656D-4223-B7F6-1B1F9B2D5970}"/>
              </a:ext>
            </a:extLst>
          </p:cNvPr>
          <p:cNvPicPr>
            <a:picLocks noChangeAspect="1"/>
          </p:cNvPicPr>
          <p:nvPr/>
        </p:nvPicPr>
        <p:blipFill>
          <a:blip r:embed="rId3" cstate="print"/>
          <a:stretch>
            <a:fillRect/>
          </a:stretch>
        </p:blipFill>
        <p:spPr>
          <a:xfrm>
            <a:off x="9206726" y="2376117"/>
            <a:ext cx="2601202" cy="3546088"/>
          </a:xfrm>
          <a:prstGeom prst="rect">
            <a:avLst/>
          </a:prstGeom>
          <a:ln w="38100">
            <a:solidFill>
              <a:schemeClr val="tx1"/>
            </a:solidFill>
          </a:ln>
        </p:spPr>
      </p:pic>
      <p:sp>
        <p:nvSpPr>
          <p:cNvPr id="5" name="TextBox 4">
            <a:extLst>
              <a:ext uri="{FF2B5EF4-FFF2-40B4-BE49-F238E27FC236}">
                <a16:creationId xmlns:a16="http://schemas.microsoft.com/office/drawing/2014/main" id="{50D82EA5-63B6-8D75-FC82-22D2C018458F}"/>
              </a:ext>
            </a:extLst>
          </p:cNvPr>
          <p:cNvSpPr txBox="1"/>
          <p:nvPr/>
        </p:nvSpPr>
        <p:spPr>
          <a:xfrm>
            <a:off x="9779621" y="1694514"/>
            <a:ext cx="1170878" cy="523220"/>
          </a:xfrm>
          <a:prstGeom prst="rect">
            <a:avLst/>
          </a:prstGeom>
          <a:solidFill>
            <a:schemeClr val="accent4">
              <a:lumMod val="40000"/>
              <a:lumOff val="60000"/>
            </a:schemeClr>
          </a:solidFill>
          <a:ln w="38100">
            <a:solidFill>
              <a:schemeClr val="tx1"/>
            </a:solidFill>
          </a:ln>
        </p:spPr>
        <p:txBody>
          <a:bodyPr wrap="square" rtlCol="0">
            <a:spAutoFit/>
          </a:bodyPr>
          <a:lstStyle/>
          <a:p>
            <a:r>
              <a:rPr lang="en-US" sz="2800" b="1" dirty="0">
                <a:latin typeface="Arial" panose="020B0604020202020204" pitchFamily="34" charset="0"/>
                <a:cs typeface="Arial" panose="020B0604020202020204" pitchFamily="34" charset="0"/>
              </a:rPr>
              <a:t>Z-328</a:t>
            </a:r>
          </a:p>
        </p:txBody>
      </p:sp>
    </p:spTree>
    <p:extLst>
      <p:ext uri="{BB962C8B-B14F-4D97-AF65-F5344CB8AC3E}">
        <p14:creationId xmlns:p14="http://schemas.microsoft.com/office/powerpoint/2010/main" val="16066607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0B050">
            <a:alpha val="90000"/>
          </a:srgb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D82EA5-63B6-8D75-FC82-22D2C018458F}"/>
              </a:ext>
            </a:extLst>
          </p:cNvPr>
          <p:cNvSpPr txBox="1"/>
          <p:nvPr/>
        </p:nvSpPr>
        <p:spPr>
          <a:xfrm>
            <a:off x="6660997" y="3708234"/>
            <a:ext cx="446047" cy="335008"/>
          </a:xfrm>
          <a:prstGeom prst="rect">
            <a:avLst/>
          </a:prstGeom>
          <a:solidFill>
            <a:schemeClr val="accent4">
              <a:lumMod val="40000"/>
              <a:lumOff val="60000"/>
            </a:schemeClr>
          </a:solidFill>
          <a:ln w="38100">
            <a:solidFill>
              <a:schemeClr val="tx1"/>
            </a:solidFill>
          </a:ln>
        </p:spPr>
        <p:txBody>
          <a:bodyPr wrap="square" rtlCol="0">
            <a:spAutoFit/>
          </a:bodyPr>
          <a:lstStyle/>
          <a:p>
            <a:endParaRPr lang="en-US" sz="28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1282090" y="493559"/>
            <a:ext cx="8683084" cy="655016"/>
          </a:xfrm>
          <a:solidFill>
            <a:srgbClr val="FFC000"/>
          </a:solidFill>
          <a:ln w="57150">
            <a:solidFill>
              <a:srgbClr val="FF0000"/>
            </a:solidFill>
          </a:ln>
        </p:spPr>
        <p:txBody>
          <a:bodyPr>
            <a:noAutofit/>
          </a:bodyPr>
          <a:lstStyle/>
          <a:p>
            <a:r>
              <a:rPr lang="en-US" sz="3600" b="1" dirty="0">
                <a:latin typeface="Arial" panose="020B0604020202020204" pitchFamily="34" charset="0"/>
                <a:cs typeface="Arial" panose="020B0604020202020204" pitchFamily="34" charset="0"/>
              </a:rPr>
              <a:t>When did the smear appear on the HF?</a:t>
            </a: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1367285" y="1467638"/>
            <a:ext cx="8512695" cy="2597327"/>
          </a:xfrm>
          <a:solidFill>
            <a:schemeClr val="accent4">
              <a:lumMod val="40000"/>
              <a:lumOff val="60000"/>
            </a:schemeClr>
          </a:solidFill>
          <a:ln w="57150">
            <a:solidFill>
              <a:schemeClr val="tx1"/>
            </a:solidFill>
          </a:ln>
        </p:spPr>
        <p:txBody>
          <a:bodyPr>
            <a:noAutofit/>
          </a:bodyPr>
          <a:lstStyle/>
          <a:p>
            <a:pPr marL="0" marR="0" indent="457200" algn="l">
              <a:lnSpc>
                <a:spcPct val="106000"/>
              </a:lnSpc>
              <a:spcBef>
                <a:spcPts val="0"/>
              </a:spcBef>
              <a:spcAft>
                <a:spcPts val="800"/>
              </a:spcAft>
            </a:pPr>
            <a:r>
              <a:rPr lang="en-US" b="1" strike="sngStrike" dirty="0">
                <a:effectLst/>
                <a:latin typeface="Arial" panose="020B0604020202020204" pitchFamily="34" charset="0"/>
                <a:ea typeface="Calibri" panose="020F0502020204030204" pitchFamily="34" charset="0"/>
                <a:cs typeface="Arial" panose="020B0604020202020204" pitchFamily="34" charset="0"/>
              </a:rPr>
              <a:t>Z-175 JFK’s elbows elevate (not a headshot)</a:t>
            </a:r>
          </a:p>
          <a:p>
            <a:pPr marL="0" marR="0" indent="457200" algn="l">
              <a:lnSpc>
                <a:spcPct val="106000"/>
              </a:lnSpc>
              <a:spcBef>
                <a:spcPts val="0"/>
              </a:spcBef>
              <a:spcAft>
                <a:spcPts val="800"/>
              </a:spcAft>
            </a:pPr>
            <a:r>
              <a:rPr lang="en-US" b="1" strike="sngStrike" dirty="0">
                <a:latin typeface="Arial" panose="020B0604020202020204" pitchFamily="34" charset="0"/>
                <a:ea typeface="Calibri" panose="020F0502020204030204" pitchFamily="34" charset="0"/>
                <a:cs typeface="Arial" panose="020B0604020202020204" pitchFamily="34" charset="0"/>
              </a:rPr>
              <a:t>Z-204 TSBD shot (no JFK hit)</a:t>
            </a:r>
          </a:p>
          <a:p>
            <a:pPr marL="0" marR="0" indent="457200" algn="l">
              <a:lnSpc>
                <a:spcPct val="106000"/>
              </a:lnSpc>
              <a:spcBef>
                <a:spcPts val="0"/>
              </a:spcBef>
              <a:spcAft>
                <a:spcPts val="800"/>
              </a:spcAft>
            </a:pPr>
            <a:r>
              <a:rPr lang="en-US" b="1" strike="sngStrike" dirty="0">
                <a:effectLst/>
                <a:latin typeface="Arial" panose="020B0604020202020204" pitchFamily="34" charset="0"/>
                <a:ea typeface="Calibri" panose="020F0502020204030204" pitchFamily="34" charset="0"/>
                <a:cs typeface="Arial" panose="020B0604020202020204" pitchFamily="34" charset="0"/>
              </a:rPr>
              <a:t>Z-224 Connally (JBC) hit in chest (no JFK hit)</a:t>
            </a:r>
          </a:p>
          <a:p>
            <a:pPr marL="0" marR="0" indent="457200" algn="l">
              <a:lnSpc>
                <a:spcPct val="106000"/>
              </a:lnSpc>
              <a:spcBef>
                <a:spcPts val="0"/>
              </a:spcBef>
              <a:spcAft>
                <a:spcPts val="800"/>
              </a:spcAft>
            </a:pPr>
            <a:r>
              <a:rPr lang="en-US" b="1" dirty="0">
                <a:solidFill>
                  <a:srgbClr val="FF0000"/>
                </a:solidFill>
                <a:latin typeface="Arial" panose="020B0604020202020204" pitchFamily="34" charset="0"/>
                <a:ea typeface="Calibri" panose="020F0502020204030204" pitchFamily="34" charset="0"/>
                <a:cs typeface="Arial" panose="020B0604020202020204" pitchFamily="34" charset="0"/>
              </a:rPr>
              <a:t>Z-313</a:t>
            </a:r>
            <a:r>
              <a:rPr lang="en-US" b="1" dirty="0">
                <a:latin typeface="Arial" panose="020B0604020202020204" pitchFamily="34" charset="0"/>
                <a:ea typeface="Calibri" panose="020F0502020204030204" pitchFamily="34" charset="0"/>
                <a:cs typeface="Arial" panose="020B0604020202020204" pitchFamily="34" charset="0"/>
              </a:rPr>
              <a:t> JFK hit in right temple (from Grassy Knoll)</a:t>
            </a:r>
          </a:p>
          <a:p>
            <a:pPr marL="0" marR="0" indent="457200" algn="l">
              <a:lnSpc>
                <a:spcPct val="106000"/>
              </a:lnSpc>
              <a:spcBef>
                <a:spcPts val="0"/>
              </a:spcBef>
              <a:spcAft>
                <a:spcPts val="800"/>
              </a:spcAft>
            </a:pPr>
            <a:r>
              <a:rPr lang="en-US" b="1" dirty="0">
                <a:solidFill>
                  <a:srgbClr val="FF0000"/>
                </a:solidFill>
                <a:effectLst/>
                <a:latin typeface="Arial" panose="020B0604020202020204" pitchFamily="34" charset="0"/>
                <a:ea typeface="Calibri" panose="020F0502020204030204" pitchFamily="34" charset="0"/>
                <a:cs typeface="Arial" panose="020B0604020202020204" pitchFamily="34" charset="0"/>
              </a:rPr>
              <a:t>Z-328</a:t>
            </a:r>
            <a:r>
              <a:rPr lang="en-US" b="1" dirty="0">
                <a:effectLst/>
                <a:latin typeface="Arial" panose="020B0604020202020204" pitchFamily="34" charset="0"/>
                <a:ea typeface="Calibri" panose="020F0502020204030204" pitchFamily="34" charset="0"/>
                <a:cs typeface="Arial" panose="020B0604020202020204" pitchFamily="34" charset="0"/>
              </a:rPr>
              <a:t> JFK hit near cowlick site (from TSBD)</a:t>
            </a:r>
          </a:p>
          <a:p>
            <a:pPr marL="0" marR="0" indent="457200" algn="l">
              <a:lnSpc>
                <a:spcPct val="106000"/>
              </a:lnSpc>
              <a:spcBef>
                <a:spcPts val="0"/>
              </a:spcBef>
              <a:spcAft>
                <a:spcPts val="800"/>
              </a:spcAft>
            </a:pPr>
            <a:r>
              <a:rPr lang="en-US" b="1" dirty="0">
                <a:latin typeface="Arial" panose="020B0604020202020204" pitchFamily="34" charset="0"/>
                <a:ea typeface="Calibri" panose="020F0502020204030204" pitchFamily="34" charset="0"/>
                <a:cs typeface="Arial" panose="020B0604020202020204" pitchFamily="34" charset="0"/>
              </a:rPr>
              <a:t>		</a:t>
            </a:r>
            <a:endParaRPr lang="en-US" b="1"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C45CB322-30B6-C0EC-A4E4-E3737BC32C0E}"/>
              </a:ext>
            </a:extLst>
          </p:cNvPr>
          <p:cNvSpPr txBox="1"/>
          <p:nvPr/>
        </p:nvSpPr>
        <p:spPr>
          <a:xfrm>
            <a:off x="1158312" y="4384028"/>
            <a:ext cx="9082968" cy="2246769"/>
          </a:xfrm>
          <a:prstGeom prst="rect">
            <a:avLst/>
          </a:prstGeom>
          <a:solidFill>
            <a:schemeClr val="accent4">
              <a:lumMod val="40000"/>
              <a:lumOff val="60000"/>
            </a:schemeClr>
          </a:solidFill>
          <a:ln w="38100">
            <a:solidFill>
              <a:schemeClr val="tx1"/>
            </a:solidFill>
          </a:ln>
        </p:spPr>
        <p:txBody>
          <a:bodyPr wrap="square" rtlCol="0">
            <a:spAutoFit/>
          </a:bodyPr>
          <a:lstStyle/>
          <a:p>
            <a:r>
              <a:rPr lang="en-US" sz="2800" b="1" dirty="0">
                <a:latin typeface="Arial" panose="020B0604020202020204" pitchFamily="34" charset="0"/>
                <a:cs typeface="Arial" panose="020B0604020202020204" pitchFamily="34" charset="0"/>
              </a:rPr>
              <a:t>Mantik Answer: </a:t>
            </a:r>
            <a:r>
              <a:rPr lang="en-US" sz="2800" dirty="0">
                <a:latin typeface="Arial" panose="020B0604020202020204" pitchFamily="34" charset="0"/>
                <a:cs typeface="Arial" panose="020B0604020202020204" pitchFamily="34" charset="0"/>
              </a:rPr>
              <a:t>The smear could only result from </a:t>
            </a:r>
          </a:p>
          <a:p>
            <a:r>
              <a:rPr lang="en-US" sz="2800" dirty="0">
                <a:latin typeface="Arial" panose="020B0604020202020204" pitchFamily="34" charset="0"/>
                <a:cs typeface="Arial" panose="020B0604020202020204" pitchFamily="34" charset="0"/>
              </a:rPr>
              <a:t>	a </a:t>
            </a:r>
            <a:r>
              <a:rPr lang="en-US" sz="2800" b="1" dirty="0">
                <a:latin typeface="Arial" panose="020B0604020202020204" pitchFamily="34" charset="0"/>
                <a:cs typeface="Arial" panose="020B0604020202020204" pitchFamily="34" charset="0"/>
              </a:rPr>
              <a:t>posterior</a:t>
            </a:r>
            <a:r>
              <a:rPr lang="en-US" sz="2800" dirty="0">
                <a:latin typeface="Arial" panose="020B0604020202020204" pitchFamily="34" charset="0"/>
                <a:cs typeface="Arial" panose="020B0604020202020204" pitchFamily="34" charset="0"/>
              </a:rPr>
              <a:t> shot (which Thompson puts at Z-328).</a:t>
            </a:r>
          </a:p>
          <a:p>
            <a:endParaRPr lang="en-US" sz="2800"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BUT: </a:t>
            </a:r>
            <a:r>
              <a:rPr lang="en-US" sz="2800" dirty="0">
                <a:latin typeface="Arial" panose="020B0604020202020204" pitchFamily="34" charset="0"/>
                <a:cs typeface="Arial" panose="020B0604020202020204" pitchFamily="34" charset="0"/>
              </a:rPr>
              <a:t>Thompson claims that HF exited at Z-313—from 		a frontal shot!</a:t>
            </a:r>
          </a:p>
        </p:txBody>
      </p:sp>
    </p:spTree>
    <p:extLst>
      <p:ext uri="{BB962C8B-B14F-4D97-AF65-F5344CB8AC3E}">
        <p14:creationId xmlns:p14="http://schemas.microsoft.com/office/powerpoint/2010/main" val="30254613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0B050">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2062480" y="1814674"/>
            <a:ext cx="7651223" cy="642070"/>
          </a:xfrm>
          <a:solidFill>
            <a:srgbClr val="FFC000"/>
          </a:solidFill>
          <a:ln w="57150">
            <a:solidFill>
              <a:srgbClr val="FF0000"/>
            </a:solidFill>
          </a:ln>
        </p:spPr>
        <p:txBody>
          <a:bodyPr>
            <a:noAutofit/>
          </a:bodyPr>
          <a:lstStyle/>
          <a:p>
            <a:r>
              <a:rPr lang="en-US" sz="3600" b="1" dirty="0">
                <a:latin typeface="Arial" panose="020B0604020202020204" pitchFamily="34" charset="0"/>
                <a:cs typeface="Arial" panose="020B0604020202020204" pitchFamily="34" charset="0"/>
              </a:rPr>
              <a:t>Thompson and the Forehead Shot</a:t>
            </a:r>
            <a:endParaRPr lang="en-US" sz="36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1219201" y="3294310"/>
            <a:ext cx="9213230" cy="1838357"/>
          </a:xfrm>
          <a:solidFill>
            <a:schemeClr val="accent4">
              <a:lumMod val="40000"/>
              <a:lumOff val="60000"/>
            </a:schemeClr>
          </a:solidFill>
          <a:ln w="57150">
            <a:solidFill>
              <a:schemeClr val="tx1"/>
            </a:solidFill>
          </a:ln>
        </p:spPr>
        <p:txBody>
          <a:bodyPr>
            <a:noAutofit/>
          </a:bodyPr>
          <a:lstStyle/>
          <a:p>
            <a:pPr marL="457200" marR="0" indent="-457200" algn="l">
              <a:lnSpc>
                <a:spcPct val="106000"/>
              </a:lnSpc>
              <a:spcBef>
                <a:spcPts val="0"/>
              </a:spcBef>
              <a:spcAft>
                <a:spcPts val="800"/>
              </a:spcAft>
              <a:buFont typeface="Arial" panose="020B0604020202020204" pitchFamily="34" charset="0"/>
              <a:buChar char="•"/>
            </a:pPr>
            <a:r>
              <a:rPr lang="en-US" sz="3200" b="1" dirty="0">
                <a:latin typeface="Arial" panose="020B0604020202020204" pitchFamily="34" charset="0"/>
                <a:ea typeface="Calibri" panose="020F0502020204030204" pitchFamily="34" charset="0"/>
                <a:cs typeface="Arial" panose="020B0604020202020204" pitchFamily="34" charset="0"/>
              </a:rPr>
              <a:t>A forehead shot</a:t>
            </a:r>
            <a:r>
              <a:rPr lang="en-US" sz="3200" b="1" dirty="0">
                <a:effectLst/>
                <a:latin typeface="Arial" panose="020B0604020202020204" pitchFamily="34" charset="0"/>
                <a:ea typeface="Calibri" panose="020F0502020204030204" pitchFamily="34" charset="0"/>
                <a:cs typeface="Arial" panose="020B0604020202020204" pitchFamily="34" charset="0"/>
              </a:rPr>
              <a:t> is confirmed by the fragment trail across the top of the skull.</a:t>
            </a:r>
          </a:p>
          <a:p>
            <a:pPr marL="457200" marR="0" indent="-457200" algn="l">
              <a:lnSpc>
                <a:spcPct val="106000"/>
              </a:lnSpc>
              <a:spcBef>
                <a:spcPts val="0"/>
              </a:spcBef>
              <a:spcAft>
                <a:spcPts val="800"/>
              </a:spcAft>
              <a:buFont typeface="Arial" panose="020B0604020202020204" pitchFamily="34" charset="0"/>
              <a:buChar char="•"/>
            </a:pPr>
            <a:r>
              <a:rPr lang="en-US" sz="3200" b="1" dirty="0">
                <a:latin typeface="Arial" panose="020B0604020202020204" pitchFamily="34" charset="0"/>
                <a:ea typeface="Calibri" panose="020F0502020204030204" pitchFamily="34" charset="0"/>
                <a:cs typeface="Arial" panose="020B0604020202020204" pitchFamily="34" charset="0"/>
              </a:rPr>
              <a:t>Thompson totally ignores this obvious trail.</a:t>
            </a:r>
            <a:endParaRPr lang="en-US" sz="32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25798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1893464" y="669073"/>
            <a:ext cx="8743206" cy="1710557"/>
          </a:xfrm>
          <a:solidFill>
            <a:srgbClr val="FFFF00"/>
          </a:solidFill>
          <a:ln w="57150">
            <a:solidFill>
              <a:srgbClr val="FF0000"/>
            </a:solidFill>
          </a:ln>
        </p:spPr>
        <p:txBody>
          <a:bodyPr>
            <a:noAutofit/>
          </a:bodyPr>
          <a:lstStyle/>
          <a:p>
            <a:pPr fontAlgn="base"/>
            <a:r>
              <a:rPr lang="en-US" sz="2800" b="1" i="0" dirty="0">
                <a:effectLst/>
                <a:latin typeface="Arial" panose="020B0604020202020204" pitchFamily="34" charset="0"/>
                <a:cs typeface="Arial" panose="020B0604020202020204" pitchFamily="34" charset="0"/>
              </a:rPr>
              <a:t>“The Warren Commission Report: Conspiracy Theories Addressed on the Assassination of President John F. Kennedy”</a:t>
            </a:r>
            <a:br>
              <a:rPr lang="en-US" sz="2800" b="1" i="0" dirty="0">
                <a:effectLst/>
                <a:latin typeface="Arial" panose="020B0604020202020204" pitchFamily="34" charset="0"/>
                <a:cs typeface="Arial" panose="020B0604020202020204" pitchFamily="34" charset="0"/>
              </a:rPr>
            </a:br>
            <a:r>
              <a:rPr lang="en-US" sz="2800" b="1" i="0" dirty="0">
                <a:effectLst/>
                <a:latin typeface="Arial" panose="020B0604020202020204" pitchFamily="34" charset="0"/>
                <a:cs typeface="Arial" panose="020B0604020202020204" pitchFamily="34" charset="0"/>
              </a:rPr>
              <a:t>—Samuel Vega, April 11, 2020</a:t>
            </a:r>
            <a:endParaRPr lang="en-US" sz="3200" b="0" i="0" dirty="0">
              <a:effectLst/>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1365663" y="2826330"/>
            <a:ext cx="9963398" cy="3265712"/>
          </a:xfrm>
          <a:solidFill>
            <a:schemeClr val="accent4">
              <a:lumMod val="40000"/>
              <a:lumOff val="60000"/>
            </a:schemeClr>
          </a:solidFill>
          <a:ln w="38100">
            <a:solidFill>
              <a:schemeClr val="tx1"/>
            </a:solidFill>
          </a:ln>
        </p:spPr>
        <p:txBody>
          <a:bodyPr>
            <a:noAutofit/>
          </a:bodyPr>
          <a:lstStyle/>
          <a:p>
            <a:pPr algn="ctr"/>
            <a:endParaRPr lang="en-US" sz="2000" b="1" i="0" dirty="0">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B8402C8-3DE8-0E1B-B3A8-90EDD0D3F834}"/>
              </a:ext>
            </a:extLst>
          </p:cNvPr>
          <p:cNvPicPr>
            <a:picLocks noChangeAspect="1"/>
          </p:cNvPicPr>
          <p:nvPr/>
        </p:nvPicPr>
        <p:blipFill>
          <a:blip r:embed="rId3"/>
          <a:stretch>
            <a:fillRect/>
          </a:stretch>
        </p:blipFill>
        <p:spPr>
          <a:xfrm>
            <a:off x="1522023" y="2911974"/>
            <a:ext cx="9615134" cy="3049169"/>
          </a:xfrm>
          <a:prstGeom prst="rect">
            <a:avLst/>
          </a:prstGeom>
        </p:spPr>
      </p:pic>
    </p:spTree>
    <p:extLst>
      <p:ext uri="{BB962C8B-B14F-4D97-AF65-F5344CB8AC3E}">
        <p14:creationId xmlns:p14="http://schemas.microsoft.com/office/powerpoint/2010/main" val="40126447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52ED-096F-37CA-D34F-2256477300E2}"/>
              </a:ext>
            </a:extLst>
          </p:cNvPr>
          <p:cNvSpPr>
            <a:spLocks noGrp="1"/>
          </p:cNvSpPr>
          <p:nvPr>
            <p:ph type="title"/>
          </p:nvPr>
        </p:nvSpPr>
        <p:spPr>
          <a:xfrm>
            <a:off x="3352800" y="2963946"/>
            <a:ext cx="5141495" cy="1325563"/>
          </a:xfrm>
          <a:solidFill>
            <a:srgbClr val="FFC000"/>
          </a:solidFill>
        </p:spPr>
        <p:txBody>
          <a:bodyPr>
            <a:normAutofit fontScale="90000"/>
          </a:bodyPr>
          <a:lstStyle/>
          <a:p>
            <a:r>
              <a:rPr lang="en-US" sz="9600" dirty="0">
                <a:latin typeface="Arial" panose="020B0604020202020204" pitchFamily="34" charset="0"/>
                <a:cs typeface="Arial" panose="020B0604020202020204" pitchFamily="34" charset="0"/>
              </a:rPr>
              <a:t>THE END</a:t>
            </a:r>
          </a:p>
        </p:txBody>
      </p:sp>
    </p:spTree>
    <p:extLst>
      <p:ext uri="{BB962C8B-B14F-4D97-AF65-F5344CB8AC3E}">
        <p14:creationId xmlns:p14="http://schemas.microsoft.com/office/powerpoint/2010/main" val="987302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1288905" y="1130088"/>
            <a:ext cx="9207032" cy="657922"/>
          </a:xfrm>
          <a:solidFill>
            <a:srgbClr val="FFFF00"/>
          </a:solidFill>
          <a:ln w="57150">
            <a:solidFill>
              <a:srgbClr val="FF0000"/>
            </a:solidFill>
          </a:ln>
        </p:spPr>
        <p:txBody>
          <a:bodyPr>
            <a:noAutofit/>
          </a:bodyPr>
          <a:lstStyle/>
          <a:p>
            <a:pPr fontAlgn="base"/>
            <a:r>
              <a:rPr lang="en-US" sz="3600" b="1" i="0" dirty="0">
                <a:effectLst/>
                <a:latin typeface="Arial" panose="020B0604020202020204" pitchFamily="34" charset="0"/>
                <a:cs typeface="Arial" panose="020B0604020202020204" pitchFamily="34" charset="0"/>
              </a:rPr>
              <a:t>The Blackest of the Black: Jacob Cohen</a:t>
            </a:r>
            <a:endParaRPr lang="en-US" sz="3200" b="0" i="0" dirty="0">
              <a:effectLst/>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773146" y="2476533"/>
            <a:ext cx="10645708" cy="3611446"/>
          </a:xfrm>
          <a:solidFill>
            <a:schemeClr val="accent4">
              <a:lumMod val="40000"/>
              <a:lumOff val="60000"/>
            </a:schemeClr>
          </a:solidFill>
          <a:ln w="38100">
            <a:solidFill>
              <a:schemeClr val="tx1"/>
            </a:solidFill>
          </a:ln>
        </p:spPr>
        <p:txBody>
          <a:bodyPr>
            <a:noAutofit/>
          </a:bodyPr>
          <a:lstStyle/>
          <a:p>
            <a:r>
              <a:rPr lang="en-US" sz="2800" dirty="0">
                <a:solidFill>
                  <a:srgbClr val="333333"/>
                </a:solidFill>
                <a:effectLst/>
                <a:latin typeface="Arial" panose="020B0604020202020204" pitchFamily="34" charset="0"/>
                <a:ea typeface="Calibri" panose="020F0502020204030204" pitchFamily="34" charset="0"/>
                <a:cs typeface="Arial" panose="020B0604020202020204" pitchFamily="34" charset="0"/>
              </a:rPr>
              <a:t>Jacob Cohen, “Will We Never Be Free of the Kennedy Assassination?” </a:t>
            </a:r>
          </a:p>
          <a:p>
            <a:r>
              <a:rPr lang="en-US" sz="2800" b="1" dirty="0">
                <a:solidFill>
                  <a:srgbClr val="333333"/>
                </a:solidFill>
                <a:effectLst/>
                <a:latin typeface="Arial" panose="020B0604020202020204" pitchFamily="34" charset="0"/>
                <a:ea typeface="Calibri" panose="020F0502020204030204" pitchFamily="34" charset="0"/>
                <a:cs typeface="Arial" panose="020B0604020202020204" pitchFamily="34" charset="0"/>
              </a:rPr>
              <a:t>Commentary</a:t>
            </a:r>
            <a:r>
              <a:rPr lang="en-US" sz="28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rPr>
              <a:t>December</a:t>
            </a:r>
            <a:r>
              <a:rPr lang="en-US" sz="28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r>
              <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rPr>
              <a:t>2013</a:t>
            </a:r>
            <a:r>
              <a:rPr lang="en-US" sz="28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p>
          <a:p>
            <a:r>
              <a:rPr lang="en-US" sz="2800" dirty="0">
                <a:solidFill>
                  <a:srgbClr val="333333"/>
                </a:solidFill>
                <a:effectLst/>
                <a:latin typeface="Arial" panose="020B0604020202020204" pitchFamily="34" charset="0"/>
                <a:ea typeface="Calibri" panose="020F0502020204030204" pitchFamily="34" charset="0"/>
                <a:cs typeface="Arial" panose="020B0604020202020204" pitchFamily="34" charset="0"/>
              </a:rPr>
              <a:t>(accessed: </a:t>
            </a:r>
            <a:r>
              <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rPr>
              <a:t>November 9, 2022</a:t>
            </a:r>
            <a:r>
              <a:rPr lang="en-US" sz="2800" dirty="0">
                <a:solidFill>
                  <a:srgbClr val="333333"/>
                </a:solidFill>
                <a:effectLst/>
                <a:latin typeface="Arial" panose="020B0604020202020204" pitchFamily="34" charset="0"/>
                <a:ea typeface="Calibri" panose="020F0502020204030204" pitchFamily="34" charset="0"/>
                <a:cs typeface="Arial" panose="020B0604020202020204" pitchFamily="34" charset="0"/>
              </a:rPr>
              <a:t>) </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lvl="1" algn="l"/>
            <a:r>
              <a:rPr lang="en-US" sz="3600" spc="30" dirty="0">
                <a:solidFill>
                  <a:srgbClr val="282828"/>
                </a:solidFill>
                <a:effectLst/>
                <a:latin typeface="Arial" panose="020B0604020202020204" pitchFamily="34" charset="0"/>
                <a:ea typeface="Calibri" panose="020F0502020204030204" pitchFamily="34" charset="0"/>
                <a:cs typeface="Arial" panose="020B0604020202020204" pitchFamily="34" charset="0"/>
              </a:rPr>
              <a:t>Cohen cited neutron activation analysis!</a:t>
            </a:r>
          </a:p>
          <a:p>
            <a:pPr lvl="1" algn="l"/>
            <a:r>
              <a:rPr lang="en-US" sz="3600" spc="30" dirty="0">
                <a:solidFill>
                  <a:srgbClr val="282828"/>
                </a:solidFill>
                <a:latin typeface="Arial" panose="020B0604020202020204" pitchFamily="34" charset="0"/>
                <a:ea typeface="Calibri" panose="020F0502020204030204" pitchFamily="34" charset="0"/>
                <a:cs typeface="Arial" panose="020B0604020202020204" pitchFamily="34" charset="0"/>
              </a:rPr>
              <a:t>Even worse, </a:t>
            </a:r>
            <a:r>
              <a:rPr lang="en-US" sz="3600" i="0" dirty="0">
                <a:effectLst/>
                <a:latin typeface="Arial" panose="020B0604020202020204" pitchFamily="34" charset="0"/>
                <a:cs typeface="Arial" panose="020B0604020202020204" pitchFamily="34" charset="0"/>
              </a:rPr>
              <a:t>Samuel Vega—the prize-winning author—failed to notice Cohen’s ignorance!</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ctr"/>
            <a:endParaRPr lang="en-US" sz="2000"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461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1143989" y="665018"/>
            <a:ext cx="10046524" cy="1009403"/>
          </a:xfrm>
          <a:solidFill>
            <a:srgbClr val="FFFF00"/>
          </a:solidFill>
          <a:ln w="57150">
            <a:solidFill>
              <a:srgbClr val="FF0000"/>
            </a:solidFill>
          </a:ln>
        </p:spPr>
        <p:txBody>
          <a:bodyPr>
            <a:noAutofit/>
          </a:bodyPr>
          <a:lstStyle/>
          <a:p>
            <a:pPr fontAlgn="base"/>
            <a:r>
              <a:rPr lang="en-US" sz="3200" b="1" dirty="0">
                <a:solidFill>
                  <a:srgbClr val="333333"/>
                </a:solidFill>
                <a:latin typeface="Arial" panose="020B0604020202020204" pitchFamily="34" charset="0"/>
                <a:ea typeface="Calibri" panose="020F0502020204030204" pitchFamily="34" charset="0"/>
                <a:cs typeface="Arial" panose="020B0604020202020204" pitchFamily="34" charset="0"/>
              </a:rPr>
              <a:t>MANTIK: W</a:t>
            </a:r>
            <a:r>
              <a:rPr lang="en-US" sz="3200" b="1" dirty="0">
                <a:solidFill>
                  <a:srgbClr val="333333"/>
                </a:solidFill>
                <a:effectLst/>
                <a:latin typeface="Arial" panose="020B0604020202020204" pitchFamily="34" charset="0"/>
                <a:ea typeface="Calibri" panose="020F0502020204030204" pitchFamily="34" charset="0"/>
                <a:cs typeface="Arial" panose="020B0604020202020204" pitchFamily="34" charset="0"/>
              </a:rPr>
              <a:t>ill we never be free from the incompetence (and illiteracy) of WC supporters?</a:t>
            </a:r>
            <a:endParaRPr lang="en-US" sz="3200" b="1" i="0" dirty="0">
              <a:effectLst/>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1072738" y="2041252"/>
            <a:ext cx="10046524" cy="4358244"/>
          </a:xfrm>
          <a:solidFill>
            <a:schemeClr val="accent4">
              <a:lumMod val="40000"/>
              <a:lumOff val="60000"/>
            </a:schemeClr>
          </a:solidFill>
          <a:ln w="38100">
            <a:solidFill>
              <a:schemeClr val="tx1"/>
            </a:solidFill>
          </a:ln>
        </p:spPr>
        <p:txBody>
          <a:bodyPr>
            <a:noAutofit/>
          </a:bodyPr>
          <a:lstStyle/>
          <a:p>
            <a:r>
              <a:rPr lang="en-US" dirty="0">
                <a:solidFill>
                  <a:srgbClr val="383838"/>
                </a:solidFill>
                <a:effectLst/>
                <a:latin typeface="Arial" panose="020B0604020202020204" pitchFamily="34" charset="0"/>
                <a:ea typeface="Calibri" panose="020F0502020204030204" pitchFamily="34" charset="0"/>
                <a:cs typeface="Arial" panose="020B0604020202020204" pitchFamily="34" charset="0"/>
              </a:rPr>
              <a:t>Jacob (</a:t>
            </a:r>
            <a:r>
              <a:rPr lang="en-US" b="1" dirty="0">
                <a:solidFill>
                  <a:srgbClr val="FF0000"/>
                </a:solidFill>
                <a:effectLst/>
                <a:latin typeface="Arial" panose="020B0604020202020204" pitchFamily="34" charset="0"/>
                <a:ea typeface="Calibri" panose="020F0502020204030204" pitchFamily="34" charset="0"/>
                <a:cs typeface="Arial" panose="020B0604020202020204" pitchFamily="34" charset="0"/>
              </a:rPr>
              <a:t>writing in 2013</a:t>
            </a:r>
            <a:r>
              <a:rPr lang="en-US" dirty="0">
                <a:solidFill>
                  <a:srgbClr val="383838"/>
                </a:solidFill>
                <a:effectLst/>
                <a:latin typeface="Arial" panose="020B0604020202020204" pitchFamily="34" charset="0"/>
                <a:ea typeface="Calibri" panose="020F0502020204030204" pitchFamily="34" charset="0"/>
                <a:cs typeface="Arial" panose="020B0604020202020204" pitchFamily="34" charset="0"/>
              </a:rPr>
              <a:t>) had </a:t>
            </a:r>
            <a:r>
              <a:rPr lang="en-US" b="1" dirty="0">
                <a:solidFill>
                  <a:srgbClr val="383838"/>
                </a:solidFill>
                <a:effectLst/>
                <a:latin typeface="Arial" panose="020B0604020202020204" pitchFamily="34" charset="0"/>
                <a:ea typeface="Calibri" panose="020F0502020204030204" pitchFamily="34" charset="0"/>
                <a:cs typeface="Arial" panose="020B0604020202020204" pitchFamily="34" charset="0"/>
              </a:rPr>
              <a:t>forgotten to read </a:t>
            </a:r>
            <a:r>
              <a:rPr lang="en-US" dirty="0">
                <a:solidFill>
                  <a:srgbClr val="383838"/>
                </a:solidFill>
                <a:effectLst/>
                <a:latin typeface="Arial" panose="020B0604020202020204" pitchFamily="34" charset="0"/>
                <a:ea typeface="Calibri" panose="020F0502020204030204" pitchFamily="34" charset="0"/>
                <a:cs typeface="Arial" panose="020B0604020202020204" pitchFamily="34" charset="0"/>
              </a:rPr>
              <a:t>this </a:t>
            </a:r>
            <a:r>
              <a:rPr lang="en-US" b="1" dirty="0">
                <a:solidFill>
                  <a:srgbClr val="FF0000"/>
                </a:solidFill>
                <a:effectLst/>
                <a:latin typeface="Arial" panose="020B0604020202020204" pitchFamily="34" charset="0"/>
                <a:ea typeface="Calibri" panose="020F0502020204030204" pitchFamily="34" charset="0"/>
                <a:cs typeface="Arial" panose="020B0604020202020204" pitchFamily="34" charset="0"/>
              </a:rPr>
              <a:t>2007</a:t>
            </a:r>
            <a:r>
              <a:rPr lang="en-US" dirty="0">
                <a:solidFill>
                  <a:srgbClr val="383838"/>
                </a:solidFill>
                <a:effectLst/>
                <a:latin typeface="Arial" panose="020B0604020202020204" pitchFamily="34" charset="0"/>
                <a:ea typeface="Calibri" panose="020F0502020204030204" pitchFamily="34" charset="0"/>
                <a:cs typeface="Arial" panose="020B0604020202020204" pitchFamily="34" charset="0"/>
              </a:rPr>
              <a:t> article, which showed the futility of NAA:</a:t>
            </a:r>
            <a:endParaRPr lang="en-US" dirty="0">
              <a:solidFill>
                <a:srgbClr val="383838"/>
              </a:solidFill>
              <a:latin typeface="Arial" panose="020B0604020202020204" pitchFamily="34" charset="0"/>
              <a:ea typeface="Calibri" panose="020F0502020204030204" pitchFamily="34" charset="0"/>
              <a:cs typeface="Arial" panose="020B0604020202020204" pitchFamily="34" charset="0"/>
            </a:endParaRPr>
          </a:p>
          <a:p>
            <a:r>
              <a:rPr lang="en-US" dirty="0">
                <a:solidFill>
                  <a:srgbClr val="383838"/>
                </a:solidFill>
                <a:effectLst/>
                <a:latin typeface="Arial" panose="020B0604020202020204" pitchFamily="34" charset="0"/>
                <a:ea typeface="Calibri" panose="020F0502020204030204" pitchFamily="34" charset="0"/>
                <a:cs typeface="Arial" panose="020B0604020202020204" pitchFamily="34" charset="0"/>
              </a:rPr>
              <a:t>Clifford Spiegelman et al, ”</a:t>
            </a:r>
            <a:r>
              <a:rPr lang="en-US" dirty="0">
                <a:effectLst/>
                <a:latin typeface="Arial" panose="020B0604020202020204" pitchFamily="34" charset="0"/>
                <a:ea typeface="Calibri" panose="020F0502020204030204" pitchFamily="34" charset="0"/>
                <a:cs typeface="Arial" panose="020B0604020202020204" pitchFamily="34" charset="0"/>
              </a:rPr>
              <a:t>Chemical and forensic analysis of JFK assassination bullet lots: Is a second shooter possible?” </a:t>
            </a:r>
          </a:p>
          <a:p>
            <a:r>
              <a:rPr lang="en-US" i="1" dirty="0">
                <a:effectLst/>
                <a:latin typeface="Arial" panose="020B0604020202020204" pitchFamily="34" charset="0"/>
                <a:ea typeface="Calibri" panose="020F0502020204030204" pitchFamily="34" charset="0"/>
                <a:cs typeface="Arial" panose="020B0604020202020204" pitchFamily="34" charset="0"/>
              </a:rPr>
              <a:t>Annals of Applied Statistics</a:t>
            </a:r>
            <a:r>
              <a:rPr lang="en-US" dirty="0">
                <a:effectLst/>
                <a:latin typeface="Arial" panose="020B0604020202020204" pitchFamily="34" charset="0"/>
                <a:ea typeface="Calibri" panose="020F0502020204030204" pitchFamily="34" charset="0"/>
                <a:cs typeface="Arial" panose="020B0604020202020204" pitchFamily="34" charset="0"/>
              </a:rPr>
              <a:t>, May 2007. </a:t>
            </a:r>
            <a:br>
              <a:rPr lang="en-US" dirty="0">
                <a:solidFill>
                  <a:srgbClr val="383838"/>
                </a:solidFill>
                <a:effectLst/>
                <a:latin typeface="Arial" panose="020B0604020202020204" pitchFamily="34" charset="0"/>
                <a:ea typeface="Calibri" panose="020F0502020204030204" pitchFamily="34" charset="0"/>
                <a:cs typeface="Arial" panose="020B0604020202020204" pitchFamily="34" charset="0"/>
              </a:rPr>
            </a:br>
            <a:r>
              <a:rPr lang="en-US" u="none" strike="noStrike" dirty="0">
                <a:solidFill>
                  <a:srgbClr val="903434"/>
                </a:solidFill>
                <a:effectLst/>
                <a:latin typeface="Arial" panose="020B0604020202020204" pitchFamily="34" charset="0"/>
                <a:ea typeface="Calibri" panose="020F0502020204030204" pitchFamily="34" charset="0"/>
                <a:cs typeface="Arial" panose="020B0604020202020204" pitchFamily="34" charset="0"/>
                <a:hlinkClick r:id="rId3"/>
              </a:rPr>
              <a:t>http://www.imstat.org/aoas/next_issue.html</a:t>
            </a:r>
            <a:endParaRPr lang="en-US" u="none" strike="noStrike" dirty="0">
              <a:solidFill>
                <a:srgbClr val="903434"/>
              </a:solidFill>
              <a:effectLst/>
              <a:latin typeface="Arial" panose="020B0604020202020204" pitchFamily="34" charset="0"/>
              <a:ea typeface="Calibri" panose="020F050202020403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r>
              <a:rPr lang="en-US" sz="2800" b="1" i="0" dirty="0">
                <a:effectLst/>
                <a:latin typeface="Arial" panose="020B0604020202020204" pitchFamily="34" charset="0"/>
                <a:cs typeface="Arial" panose="020B0604020202020204" pitchFamily="34" charset="0"/>
              </a:rPr>
              <a:t>He also missed this decisive article: </a:t>
            </a:r>
          </a:p>
          <a:p>
            <a:pPr algn="ctr"/>
            <a:r>
              <a:rPr lang="en-US" b="0" i="0" dirty="0">
                <a:solidFill>
                  <a:srgbClr val="000000"/>
                </a:solidFill>
                <a:effectLst/>
                <a:latin typeface="Arial" panose="020B0604020202020204" pitchFamily="34" charset="0"/>
                <a:cs typeface="Arial" panose="020B0604020202020204" pitchFamily="34" charset="0"/>
              </a:rPr>
              <a:t>	</a:t>
            </a:r>
            <a:r>
              <a:rPr lang="en-US" b="0" dirty="0">
                <a:solidFill>
                  <a:srgbClr val="000000"/>
                </a:solidFill>
                <a:effectLst/>
                <a:latin typeface="Arial" panose="020B0604020202020204" pitchFamily="34" charset="0"/>
                <a:cs typeface="Arial" panose="020B0604020202020204" pitchFamily="34" charset="0"/>
              </a:rPr>
              <a:t>“Review of Reclaiming History”</a:t>
            </a:r>
            <a:r>
              <a:rPr lang="en-US" dirty="0">
                <a:solidFill>
                  <a:srgbClr val="000000"/>
                </a:solidFill>
                <a:latin typeface="Arial" panose="020B0604020202020204" pitchFamily="34" charset="0"/>
                <a:cs typeface="Arial" panose="020B0604020202020204" pitchFamily="34" charset="0"/>
              </a:rPr>
              <a:t> </a:t>
            </a:r>
            <a:r>
              <a:rPr lang="en-US" b="0" dirty="0">
                <a:solidFill>
                  <a:srgbClr val="383838"/>
                </a:solidFill>
                <a:effectLst/>
                <a:latin typeface="Arial" panose="020B0604020202020204" pitchFamily="34" charset="0"/>
                <a:cs typeface="Arial" panose="020B0604020202020204" pitchFamily="34" charset="0"/>
              </a:rPr>
              <a:t>by </a:t>
            </a:r>
            <a:r>
              <a:rPr lang="en-US" b="0" dirty="0">
                <a:solidFill>
                  <a:srgbClr val="FF0000"/>
                </a:solidFill>
                <a:effectLst/>
                <a:latin typeface="Arial" panose="020B0604020202020204" pitchFamily="34" charset="0"/>
                <a:cs typeface="Arial" panose="020B0604020202020204" pitchFamily="34" charset="0"/>
              </a:rPr>
              <a:t>Gary L. Aguilar</a:t>
            </a:r>
            <a:r>
              <a:rPr lang="en-US" b="0" dirty="0">
                <a:solidFill>
                  <a:srgbClr val="383838"/>
                </a:solidFill>
                <a:effectLst/>
                <a:latin typeface="Arial" panose="020B0604020202020204" pitchFamily="34" charset="0"/>
                <a:cs typeface="Arial" panose="020B0604020202020204" pitchFamily="34" charset="0"/>
              </a:rPr>
              <a:t>, 21 Dec 2007</a:t>
            </a:r>
          </a:p>
          <a:p>
            <a:pPr algn="ctr"/>
            <a:r>
              <a:rPr lang="en-US" dirty="0">
                <a:latin typeface="Arial" panose="020B0604020202020204" pitchFamily="34" charset="0"/>
                <a:cs typeface="Arial" panose="020B0604020202020204" pitchFamily="34" charset="0"/>
                <a:hlinkClick r:id="rId4"/>
              </a:rPr>
              <a:t>Essay - Review of Reclaiming History (maryferrell.org)</a:t>
            </a:r>
            <a:endParaRPr lang="en-US"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4748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909019" y="1467852"/>
            <a:ext cx="10373963" cy="1163782"/>
          </a:xfrm>
          <a:solidFill>
            <a:srgbClr val="FFFF00"/>
          </a:solidFill>
          <a:ln w="57150">
            <a:solidFill>
              <a:srgbClr val="FF0000"/>
            </a:solidFill>
          </a:ln>
        </p:spPr>
        <p:txBody>
          <a:bodyPr>
            <a:noAutofit/>
          </a:bodyPr>
          <a:lstStyle/>
          <a:p>
            <a:pPr fontAlgn="base"/>
            <a:r>
              <a:rPr lang="en-US" sz="3200" b="1" dirty="0">
                <a:solidFill>
                  <a:srgbClr val="333333"/>
                </a:solidFill>
                <a:latin typeface="Arial" panose="020B0604020202020204" pitchFamily="34" charset="0"/>
                <a:ea typeface="Calibri" panose="020F0502020204030204" pitchFamily="34" charset="0"/>
                <a:cs typeface="Arial" panose="020B0604020202020204" pitchFamily="34" charset="0"/>
              </a:rPr>
              <a:t>But w</a:t>
            </a:r>
            <a:r>
              <a:rPr lang="en-US" sz="3200" b="1" dirty="0">
                <a:solidFill>
                  <a:srgbClr val="333333"/>
                </a:solidFill>
                <a:effectLst/>
                <a:latin typeface="Arial" panose="020B0604020202020204" pitchFamily="34" charset="0"/>
                <a:ea typeface="Calibri" panose="020F0502020204030204" pitchFamily="34" charset="0"/>
                <a:cs typeface="Arial" panose="020B0604020202020204" pitchFamily="34" charset="0"/>
              </a:rPr>
              <a:t>hat does Cohen really believe?</a:t>
            </a:r>
            <a:br>
              <a:rPr lang="en-US" sz="3200" b="1" dirty="0">
                <a:solidFill>
                  <a:srgbClr val="333333"/>
                </a:solidFill>
                <a:effectLst/>
                <a:latin typeface="Arial" panose="020B0604020202020204" pitchFamily="34" charset="0"/>
                <a:ea typeface="Calibri" panose="020F0502020204030204" pitchFamily="34" charset="0"/>
                <a:cs typeface="Arial" panose="020B0604020202020204" pitchFamily="34" charset="0"/>
              </a:rPr>
            </a:br>
            <a:r>
              <a:rPr lang="en-US" sz="3200" b="1" i="1" dirty="0">
                <a:solidFill>
                  <a:srgbClr val="333333"/>
                </a:solidFill>
                <a:latin typeface="Arial" panose="020B0604020202020204" pitchFamily="34" charset="0"/>
                <a:ea typeface="Calibri" panose="020F0502020204030204" pitchFamily="34" charset="0"/>
                <a:cs typeface="Arial" panose="020B0604020202020204" pitchFamily="34" charset="0"/>
              </a:rPr>
              <a:t>History Will Not Absolve Us </a:t>
            </a:r>
            <a:r>
              <a:rPr lang="en-US" sz="3200" b="1" dirty="0">
                <a:solidFill>
                  <a:srgbClr val="333333"/>
                </a:solidFill>
                <a:latin typeface="Arial" panose="020B0604020202020204" pitchFamily="34" charset="0"/>
                <a:ea typeface="Calibri" panose="020F0502020204030204" pitchFamily="34" charset="0"/>
                <a:cs typeface="Arial" panose="020B0604020202020204" pitchFamily="34" charset="0"/>
              </a:rPr>
              <a:t>(1996)—E. Martin Shotz </a:t>
            </a:r>
            <a:endParaRPr lang="en-US" sz="3200" b="0" i="0" dirty="0">
              <a:effectLst/>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909020" y="3429000"/>
            <a:ext cx="10373962" cy="2148965"/>
          </a:xfrm>
          <a:solidFill>
            <a:schemeClr val="accent4">
              <a:lumMod val="40000"/>
              <a:lumOff val="60000"/>
            </a:schemeClr>
          </a:solidFill>
          <a:ln w="38100">
            <a:solidFill>
              <a:schemeClr val="tx1"/>
            </a:solidFill>
          </a:ln>
        </p:spPr>
        <p:txBody>
          <a:bodyPr>
            <a:noAutofit/>
          </a:bodyPr>
          <a:lstStyle/>
          <a:p>
            <a:r>
              <a:rPr lang="en-US" sz="3200" b="1" i="1" dirty="0">
                <a:effectLst/>
                <a:latin typeface="Arial" panose="020B0604020202020204" pitchFamily="34" charset="0"/>
                <a:cs typeface="Arial" panose="020B0604020202020204" pitchFamily="34" charset="0"/>
              </a:rPr>
              <a:t>“Fred, I told him that you had accused him of being a CIA front – and he did not deny it!”</a:t>
            </a:r>
          </a:p>
          <a:p>
            <a:r>
              <a:rPr lang="en-US" sz="3200" b="1" dirty="0">
                <a:latin typeface="Arial" panose="020B0604020202020204" pitchFamily="34" charset="0"/>
                <a:cs typeface="Arial" panose="020B0604020202020204" pitchFamily="34" charset="0"/>
              </a:rPr>
              <a:t>Cohen said, </a:t>
            </a:r>
            <a:r>
              <a:rPr lang="en-US" sz="3200" b="1" i="1" dirty="0">
                <a:solidFill>
                  <a:srgbClr val="FF0000"/>
                </a:solidFill>
                <a:latin typeface="Arial" panose="020B0604020202020204" pitchFamily="34" charset="0"/>
                <a:cs typeface="Arial" panose="020B0604020202020204" pitchFamily="34" charset="0"/>
              </a:rPr>
              <a:t>‘</a:t>
            </a:r>
            <a:r>
              <a:rPr lang="en-US" sz="3200" b="1" dirty="0">
                <a:solidFill>
                  <a:srgbClr val="FF0000"/>
                </a:solidFill>
                <a:latin typeface="Arial" panose="020B0604020202020204" pitchFamily="34" charset="0"/>
                <a:cs typeface="Arial" panose="020B0604020202020204" pitchFamily="34" charset="0"/>
              </a:rPr>
              <a:t>The truth is too terrible.’ </a:t>
            </a:r>
            <a:r>
              <a:rPr lang="en-US" sz="3200" b="1" i="1" dirty="0">
                <a:latin typeface="Arial" panose="020B0604020202020204" pitchFamily="34" charset="0"/>
                <a:cs typeface="Arial" panose="020B0604020202020204" pitchFamily="34" charset="0"/>
              </a:rPr>
              <a:t>The American people would never be able to understand it.”</a:t>
            </a:r>
            <a:endParaRPr lang="en-US" sz="3200" b="1" i="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7210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1181842" y="884712"/>
            <a:ext cx="9422823" cy="1092529"/>
          </a:xfrm>
          <a:solidFill>
            <a:srgbClr val="FFFF00"/>
          </a:solidFill>
          <a:ln w="57150">
            <a:solidFill>
              <a:srgbClr val="FF0000"/>
            </a:solidFill>
          </a:ln>
        </p:spPr>
        <p:txBody>
          <a:bodyPr>
            <a:noAutofit/>
          </a:bodyPr>
          <a:lstStyle/>
          <a:p>
            <a:pPr fontAlgn="base"/>
            <a:r>
              <a:rPr lang="en-US" sz="3200" b="1" dirty="0">
                <a:solidFill>
                  <a:srgbClr val="333333"/>
                </a:solidFill>
                <a:effectLst/>
                <a:latin typeface="Arial" panose="020B0604020202020204" pitchFamily="34" charset="0"/>
                <a:ea typeface="Calibri" panose="020F0502020204030204" pitchFamily="34" charset="0"/>
                <a:cs typeface="Arial" panose="020B0604020202020204" pitchFamily="34" charset="0"/>
              </a:rPr>
              <a:t>But Cohen’s collaboration with the CIA should not surprise us</a:t>
            </a:r>
            <a:endParaRPr lang="en-US" sz="3200" b="0" i="0" dirty="0">
              <a:effectLst/>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973777" y="2358189"/>
            <a:ext cx="10143402" cy="3886200"/>
          </a:xfrm>
          <a:solidFill>
            <a:schemeClr val="accent4">
              <a:lumMod val="40000"/>
              <a:lumOff val="60000"/>
            </a:schemeClr>
          </a:solidFill>
          <a:ln w="38100">
            <a:solidFill>
              <a:schemeClr val="tx1"/>
            </a:solidFill>
          </a:ln>
        </p:spPr>
        <p:txBody>
          <a:bodyPr>
            <a:noAutofit/>
          </a:bodyPr>
          <a:lstStyle/>
          <a:p>
            <a:endParaRPr lang="en-US" b="1" i="0" dirty="0">
              <a:effectLst/>
              <a:latin typeface="Arial" panose="020B0604020202020204" pitchFamily="34" charset="0"/>
              <a:cs typeface="Arial" panose="020B0604020202020204" pitchFamily="34" charset="0"/>
            </a:endParaRPr>
          </a:p>
          <a:p>
            <a:r>
              <a:rPr lang="en-US" sz="2800" b="1" i="0" dirty="0">
                <a:effectLst/>
                <a:latin typeface="Arial" panose="020B0604020202020204" pitchFamily="34" charset="0"/>
                <a:cs typeface="Arial" panose="020B0604020202020204" pitchFamily="34" charset="0"/>
              </a:rPr>
              <a:t>“You could get a journalist cheaper than a call girl, for a couple hundred dollars a month.”</a:t>
            </a:r>
          </a:p>
          <a:p>
            <a:r>
              <a:rPr lang="en-US" sz="2800" b="1" dirty="0">
                <a:latin typeface="Arial" panose="020B0604020202020204" pitchFamily="34" charset="0"/>
                <a:cs typeface="Arial" panose="020B0604020202020204" pitchFamily="34" charset="0"/>
              </a:rPr>
              <a:t>--CIA operative, discussing the availability and prices of journalists willing to peddle CIA propaganda pieces and cover stories</a:t>
            </a:r>
          </a:p>
          <a:p>
            <a:r>
              <a:rPr lang="en-US" sz="2800" b="1" dirty="0">
                <a:solidFill>
                  <a:srgbClr val="0070C0"/>
                </a:solidFill>
                <a:latin typeface="Arial" panose="020B0604020202020204" pitchFamily="34" charset="0"/>
                <a:cs typeface="Arial" panose="020B0604020202020204" pitchFamily="34" charset="0"/>
              </a:rPr>
              <a:t>  </a:t>
            </a:r>
            <a:r>
              <a:rPr lang="en-US" b="1" i="1" dirty="0">
                <a:solidFill>
                  <a:srgbClr val="0070C0"/>
                </a:solidFill>
                <a:latin typeface="Arial" panose="020B0604020202020204" pitchFamily="34" charset="0"/>
                <a:cs typeface="Arial" panose="020B0604020202020204" pitchFamily="34" charset="0"/>
              </a:rPr>
              <a:t>K</a:t>
            </a:r>
            <a:r>
              <a:rPr lang="en-US" b="1" i="1" dirty="0">
                <a:solidFill>
                  <a:srgbClr val="0070C0"/>
                </a:solidFill>
                <a:effectLst/>
                <a:latin typeface="Arial" panose="020B0604020202020204" pitchFamily="34" charset="0"/>
                <a:cs typeface="Arial" panose="020B0604020202020204" pitchFamily="34" charset="0"/>
              </a:rPr>
              <a:t>atherine the Great, Katherine Graham and </a:t>
            </a:r>
            <a:r>
              <a:rPr lang="en-US" b="1" i="1" dirty="0">
                <a:solidFill>
                  <a:srgbClr val="0070C0"/>
                </a:solidFill>
                <a:latin typeface="Arial" panose="020B0604020202020204" pitchFamily="34" charset="0"/>
                <a:cs typeface="Arial" panose="020B0604020202020204" pitchFamily="34" charset="0"/>
              </a:rPr>
              <a:t>H</a:t>
            </a:r>
            <a:r>
              <a:rPr lang="en-US" b="1" i="1" dirty="0">
                <a:solidFill>
                  <a:srgbClr val="0070C0"/>
                </a:solidFill>
                <a:effectLst/>
                <a:latin typeface="Arial" panose="020B0604020202020204" pitchFamily="34" charset="0"/>
                <a:cs typeface="Arial" panose="020B0604020202020204" pitchFamily="34" charset="0"/>
              </a:rPr>
              <a:t>er Washington Post </a:t>
            </a:r>
            <a:r>
              <a:rPr lang="en-US" b="1" i="1" dirty="0">
                <a:solidFill>
                  <a:srgbClr val="0070C0"/>
                </a:solidFill>
                <a:latin typeface="Arial" panose="020B0604020202020204" pitchFamily="34" charset="0"/>
                <a:cs typeface="Arial" panose="020B0604020202020204" pitchFamily="34" charset="0"/>
              </a:rPr>
              <a:t>E</a:t>
            </a:r>
            <a:r>
              <a:rPr lang="en-US" b="1" i="1" dirty="0">
                <a:solidFill>
                  <a:srgbClr val="0070C0"/>
                </a:solidFill>
                <a:effectLst/>
                <a:latin typeface="Arial" panose="020B0604020202020204" pitchFamily="34" charset="0"/>
                <a:cs typeface="Arial" panose="020B0604020202020204" pitchFamily="34" charset="0"/>
              </a:rPr>
              <a:t>mpire </a:t>
            </a:r>
            <a:r>
              <a:rPr lang="en-US" b="1" i="0" dirty="0">
                <a:solidFill>
                  <a:srgbClr val="0070C0"/>
                </a:solidFill>
                <a:effectLst/>
                <a:latin typeface="Arial" panose="020B0604020202020204" pitchFamily="34" charset="0"/>
                <a:cs typeface="Arial" panose="020B0604020202020204" pitchFamily="34" charset="0"/>
              </a:rPr>
              <a:t>by Deborah Davis</a:t>
            </a:r>
          </a:p>
        </p:txBody>
      </p:sp>
    </p:spTree>
    <p:extLst>
      <p:ext uri="{BB962C8B-B14F-4D97-AF65-F5344CB8AC3E}">
        <p14:creationId xmlns:p14="http://schemas.microsoft.com/office/powerpoint/2010/main" val="786847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2715496" y="1148576"/>
            <a:ext cx="5967104" cy="732216"/>
          </a:xfrm>
          <a:solidFill>
            <a:srgbClr val="FFFF00"/>
          </a:solidFill>
          <a:ln w="57150">
            <a:solidFill>
              <a:srgbClr val="FF0000"/>
            </a:solidFill>
          </a:ln>
        </p:spPr>
        <p:txBody>
          <a:bodyPr>
            <a:noAutofit/>
          </a:bodyPr>
          <a:lstStyle/>
          <a:p>
            <a:pPr fontAlgn="base"/>
            <a:r>
              <a:rPr lang="en-US" sz="4400" b="1" dirty="0">
                <a:solidFill>
                  <a:srgbClr val="333333"/>
                </a:solidFill>
                <a:effectLst/>
                <a:latin typeface="Arial" panose="020B0604020202020204" pitchFamily="34" charset="0"/>
                <a:ea typeface="Calibri" panose="020F0502020204030204" pitchFamily="34" charset="0"/>
                <a:cs typeface="Arial" panose="020B0604020202020204" pitchFamily="34" charset="0"/>
              </a:rPr>
              <a:t>Here is the problem</a:t>
            </a:r>
            <a:endParaRPr lang="en-US" sz="4400" b="0" i="0" dirty="0">
              <a:effectLst/>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585267" y="2997200"/>
            <a:ext cx="11021465" cy="1980009"/>
          </a:xfrm>
          <a:solidFill>
            <a:schemeClr val="accent4">
              <a:lumMod val="40000"/>
              <a:lumOff val="60000"/>
            </a:schemeClr>
          </a:solidFill>
          <a:ln w="38100">
            <a:solidFill>
              <a:schemeClr val="tx1"/>
            </a:solidFill>
          </a:ln>
        </p:spPr>
        <p:txBody>
          <a:bodyPr>
            <a:noAutofit/>
          </a:bodyPr>
          <a:lstStyle/>
          <a:p>
            <a:r>
              <a:rPr lang="en-US" sz="3200" i="1" dirty="0">
                <a:solidFill>
                  <a:srgbClr val="353C41"/>
                </a:solidFill>
                <a:effectLst/>
                <a:latin typeface="Arial" panose="020B0604020202020204" pitchFamily="34" charset="0"/>
                <a:ea typeface="Times New Roman" panose="02020603050405020304" pitchFamily="18" charset="0"/>
                <a:cs typeface="Arial" panose="020B0604020202020204" pitchFamily="34" charset="0"/>
              </a:rPr>
              <a:t>"But nobody reads. Don't believe people read in this country. There will be a few professors that will read the record…. The public will read very little."</a:t>
            </a:r>
            <a:endParaRPr lang="en-US" sz="3200" b="1" i="0" dirty="0">
              <a:effectLst/>
              <a:latin typeface="Arial" panose="020B0604020202020204" pitchFamily="34" charset="0"/>
              <a:cs typeface="Arial" panose="020B0604020202020204" pitchFamily="34" charset="0"/>
            </a:endParaRPr>
          </a:p>
          <a:p>
            <a:r>
              <a:rPr lang="en-US" sz="3200" b="1" dirty="0">
                <a:solidFill>
                  <a:srgbClr val="0070C0"/>
                </a:solidFill>
                <a:latin typeface="Arial" panose="020B0604020202020204" pitchFamily="34" charset="0"/>
                <a:cs typeface="Arial" panose="020B0604020202020204" pitchFamily="34" charset="0"/>
              </a:rPr>
              <a:t>--</a:t>
            </a:r>
            <a:r>
              <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Allen Dulles</a:t>
            </a:r>
          </a:p>
          <a:p>
            <a:endParaRPr lang="en-US"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2493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2278083" y="578922"/>
            <a:ext cx="7635833" cy="1947554"/>
          </a:xfrm>
          <a:solidFill>
            <a:srgbClr val="FFFF00"/>
          </a:solidFill>
          <a:ln w="57150">
            <a:solidFill>
              <a:srgbClr val="FF0000"/>
            </a:solidFill>
          </a:ln>
        </p:spPr>
        <p:txBody>
          <a:bodyPr>
            <a:noAutofit/>
          </a:bodyPr>
          <a:lstStyle/>
          <a:p>
            <a:pPr marL="0" marR="0">
              <a:lnSpc>
                <a:spcPct val="107000"/>
              </a:lnSpc>
              <a:spcBef>
                <a:spcPts val="0"/>
              </a:spcBef>
              <a:spcAft>
                <a:spcPts val="0"/>
              </a:spcAft>
            </a:pPr>
            <a:r>
              <a:rPr lang="en-US" sz="4000" b="1" dirty="0">
                <a:solidFill>
                  <a:srgbClr val="1D2228"/>
                </a:solidFill>
                <a:effectLst/>
                <a:latin typeface="Arial" panose="020B0604020202020204" pitchFamily="34" charset="0"/>
                <a:ea typeface="Times New Roman" panose="02020603050405020304" pitchFamily="18" charset="0"/>
                <a:cs typeface="Arial" panose="020B0604020202020204" pitchFamily="34" charset="0"/>
              </a:rPr>
              <a:t>From: </a:t>
            </a:r>
            <a:r>
              <a:rPr lang="en-US" sz="4000" dirty="0">
                <a:solidFill>
                  <a:srgbClr val="1D2228"/>
                </a:solidFill>
                <a:effectLst/>
                <a:latin typeface="Arial" panose="020B0604020202020204" pitchFamily="34" charset="0"/>
                <a:ea typeface="Calibri" panose="020F0502020204030204" pitchFamily="34" charset="0"/>
                <a:cs typeface="Arial" panose="020B0604020202020204" pitchFamily="34" charset="0"/>
              </a:rPr>
              <a:t>Martin Shackelford</a:t>
            </a:r>
            <a:br>
              <a:rPr lang="en-US" sz="4000" dirty="0">
                <a:effectLst/>
                <a:latin typeface="Arial" panose="020B0604020202020204" pitchFamily="34" charset="0"/>
                <a:ea typeface="Calibri" panose="020F0502020204030204" pitchFamily="34" charset="0"/>
                <a:cs typeface="Arial" panose="020B0604020202020204" pitchFamily="34" charset="0"/>
              </a:rPr>
            </a:br>
            <a:r>
              <a:rPr lang="en-US" sz="4000" b="1" dirty="0">
                <a:solidFill>
                  <a:srgbClr val="979EA8"/>
                </a:solidFill>
                <a:effectLst/>
                <a:latin typeface="Arial" panose="020B0604020202020204" pitchFamily="34" charset="0"/>
                <a:ea typeface="Times New Roman" panose="02020603050405020304" pitchFamily="18" charset="0"/>
                <a:cs typeface="Arial" panose="020B0604020202020204" pitchFamily="34" charset="0"/>
              </a:rPr>
              <a:t>To: </a:t>
            </a:r>
            <a:r>
              <a:rPr lang="en-US" sz="4000" dirty="0">
                <a:solidFill>
                  <a:srgbClr val="1D2228"/>
                </a:solidFill>
                <a:effectLst/>
                <a:latin typeface="Arial" panose="020B0604020202020204" pitchFamily="34" charset="0"/>
                <a:ea typeface="Times New Roman" panose="02020603050405020304" pitchFamily="18" charset="0"/>
                <a:cs typeface="Arial" panose="020B0604020202020204" pitchFamily="34" charset="0"/>
              </a:rPr>
              <a:t>'DAVID W MANTIK'</a:t>
            </a:r>
            <a:br>
              <a:rPr lang="en-US" sz="4000" dirty="0">
                <a:effectLst/>
                <a:latin typeface="Arial" panose="020B0604020202020204" pitchFamily="34" charset="0"/>
                <a:ea typeface="Calibri" panose="020F0502020204030204" pitchFamily="34" charset="0"/>
                <a:cs typeface="Arial" panose="020B0604020202020204" pitchFamily="34" charset="0"/>
              </a:rPr>
            </a:br>
            <a:r>
              <a:rPr lang="en-US" sz="4000" dirty="0">
                <a:solidFill>
                  <a:srgbClr val="828A93"/>
                </a:solidFill>
                <a:effectLst/>
                <a:latin typeface="Arial" panose="020B0604020202020204" pitchFamily="34" charset="0"/>
                <a:ea typeface="Times New Roman" panose="02020603050405020304" pitchFamily="18" charset="0"/>
                <a:cs typeface="Arial" panose="020B0604020202020204" pitchFamily="34" charset="0"/>
              </a:rPr>
              <a:t>Tue, Nov 8, 2022, at 10:47 PM</a:t>
            </a:r>
            <a:endParaRPr lang="en-US" sz="4400" b="0" i="0" dirty="0">
              <a:effectLst/>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1072738" y="2843561"/>
            <a:ext cx="10375075" cy="3818496"/>
          </a:xfrm>
          <a:solidFill>
            <a:schemeClr val="accent4">
              <a:lumMod val="60000"/>
              <a:lumOff val="40000"/>
            </a:schemeClr>
          </a:solidFill>
          <a:ln w="38100">
            <a:solidFill>
              <a:schemeClr val="tx1"/>
            </a:solidFill>
          </a:ln>
        </p:spPr>
        <p:txBody>
          <a:bodyPr>
            <a:noAutofit/>
          </a:bodyPr>
          <a:lstStyle/>
          <a:p>
            <a:pPr marL="0" marR="0" algn="l">
              <a:lnSpc>
                <a:spcPct val="107000"/>
              </a:lnSpc>
              <a:spcBef>
                <a:spcPts val="0"/>
              </a:spcBef>
              <a:spcAft>
                <a:spcPts val="0"/>
              </a:spcAft>
            </a:pPr>
            <a:r>
              <a:rPr lang="en-US" sz="1800" dirty="0">
                <a:solidFill>
                  <a:srgbClr val="828A93"/>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US" sz="3200" dirty="0">
                <a:solidFill>
                  <a:srgbClr val="1D2228"/>
                </a:solidFill>
                <a:effectLst/>
                <a:latin typeface="Arial" panose="020B0604020202020204" pitchFamily="34" charset="0"/>
                <a:ea typeface="Times New Roman" panose="02020603050405020304" pitchFamily="18" charset="0"/>
              </a:rPr>
              <a:t>Martin: “This was reportedly said at a Warren Commission meeting of July 9, 1964 (but there is no executive session with that date). It has also been attributed to a September 6 Warren Commission internal memo (which I haven't seen). I saw it in a group of quotes in the book </a:t>
            </a:r>
            <a:r>
              <a:rPr lang="en-US" sz="3200" i="1" dirty="0">
                <a:solidFill>
                  <a:srgbClr val="1D2228"/>
                </a:solidFill>
                <a:effectLst/>
                <a:latin typeface="Arial" panose="020B0604020202020204" pitchFamily="34" charset="0"/>
                <a:ea typeface="Times New Roman" panose="02020603050405020304" pitchFamily="18" charset="0"/>
              </a:rPr>
              <a:t>Encyclopedia of the JFK Assassination</a:t>
            </a:r>
            <a:r>
              <a:rPr lang="en-US" sz="3200" dirty="0">
                <a:solidFill>
                  <a:srgbClr val="1D2228"/>
                </a:solidFill>
                <a:effectLst/>
                <a:latin typeface="Arial" panose="020B0604020202020204" pitchFamily="34" charset="0"/>
                <a:ea typeface="Times New Roman" panose="02020603050405020304" pitchFamily="18" charset="0"/>
              </a:rPr>
              <a:t> by Michael Benson.”</a:t>
            </a:r>
            <a:endParaRPr lang="en-US" sz="3200"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5318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2890419" y="558210"/>
            <a:ext cx="5249972" cy="713028"/>
          </a:xfrm>
          <a:solidFill>
            <a:srgbClr val="FFFF00"/>
          </a:solidFill>
          <a:ln w="57150">
            <a:solidFill>
              <a:srgbClr val="FF0000"/>
            </a:solidFill>
          </a:ln>
        </p:spPr>
        <p:txBody>
          <a:bodyPr>
            <a:noAutofit/>
          </a:bodyPr>
          <a:lstStyle/>
          <a:p>
            <a:pPr marL="0" marR="0">
              <a:lnSpc>
                <a:spcPct val="107000"/>
              </a:lnSpc>
              <a:spcBef>
                <a:spcPts val="0"/>
              </a:spcBef>
              <a:spcAft>
                <a:spcPts val="0"/>
              </a:spcAft>
            </a:pPr>
            <a:r>
              <a:rPr lang="en-US" sz="4400" b="0" i="0" dirty="0">
                <a:effectLst/>
                <a:latin typeface="Arial" panose="020B0604020202020204" pitchFamily="34" charset="0"/>
                <a:cs typeface="Arial" panose="020B0604020202020204" pitchFamily="34" charset="0"/>
              </a:rPr>
              <a:t>Dulles was right!</a:t>
            </a: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6533734" y="1900776"/>
            <a:ext cx="5389560" cy="4130360"/>
          </a:xfrm>
          <a:solidFill>
            <a:schemeClr val="accent4">
              <a:lumMod val="60000"/>
              <a:lumOff val="40000"/>
            </a:schemeClr>
          </a:solidFill>
          <a:ln w="38100">
            <a:solidFill>
              <a:schemeClr val="tx1"/>
            </a:solidFill>
          </a:ln>
        </p:spPr>
        <p:txBody>
          <a:bodyPr>
            <a:noAutofit/>
          </a:bodyPr>
          <a:lstStyle/>
          <a:p>
            <a:pPr>
              <a:lnSpc>
                <a:spcPct val="107000"/>
              </a:lnSpc>
              <a:spcBef>
                <a:spcPts val="0"/>
              </a:spcBef>
            </a:pPr>
            <a:r>
              <a:rPr lang="en-US" sz="3200" dirty="0">
                <a:solidFill>
                  <a:srgbClr val="828A93"/>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a:solidFill>
                  <a:srgbClr val="353C41"/>
                </a:solidFill>
                <a:effectLst/>
                <a:latin typeface="Arial" panose="020B0604020202020204" pitchFamily="34" charset="0"/>
                <a:ea typeface="Times New Roman" panose="02020603050405020304" pitchFamily="18" charset="0"/>
                <a:cs typeface="Arial" panose="020B0604020202020204" pitchFamily="34" charset="0"/>
              </a:rPr>
              <a:t> My cousin (October 2022): “We don’t read.”</a:t>
            </a:r>
          </a:p>
          <a:p>
            <a:pPr>
              <a:lnSpc>
                <a:spcPct val="107000"/>
              </a:lnSpc>
              <a:spcBef>
                <a:spcPts val="0"/>
              </a:spcBef>
            </a:pPr>
            <a:endParaRPr lang="en-US" sz="3200" dirty="0">
              <a:solidFill>
                <a:srgbClr val="353C41"/>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Bef>
                <a:spcPts val="0"/>
              </a:spcBef>
            </a:pPr>
            <a:r>
              <a:rPr lang="en-US" sz="3200" dirty="0">
                <a:solidFill>
                  <a:srgbClr val="353C41"/>
                </a:solidFill>
                <a:latin typeface="Arial" panose="020B0604020202020204" pitchFamily="34" charset="0"/>
                <a:ea typeface="Times New Roman" panose="02020603050405020304" pitchFamily="18" charset="0"/>
                <a:cs typeface="Arial" panose="020B0604020202020204" pitchFamily="34" charset="0"/>
              </a:rPr>
              <a:t>Jacob Cohen does not read.</a:t>
            </a:r>
          </a:p>
          <a:p>
            <a:pPr>
              <a:lnSpc>
                <a:spcPct val="107000"/>
              </a:lnSpc>
              <a:spcBef>
                <a:spcPts val="0"/>
              </a:spcBef>
            </a:pPr>
            <a:r>
              <a:rPr lang="en-US" sz="3200" dirty="0">
                <a:solidFill>
                  <a:srgbClr val="353C41"/>
                </a:solidFill>
                <a:latin typeface="Arial" panose="020B0604020202020204" pitchFamily="34" charset="0"/>
                <a:ea typeface="Times New Roman" panose="02020603050405020304" pitchFamily="18" charset="0"/>
                <a:cs typeface="Arial" panose="020B0604020202020204" pitchFamily="34" charset="0"/>
              </a:rPr>
              <a:t>Samuel Vega does not read.</a:t>
            </a:r>
          </a:p>
          <a:p>
            <a:pPr>
              <a:lnSpc>
                <a:spcPct val="107000"/>
              </a:lnSpc>
              <a:spcBef>
                <a:spcPts val="0"/>
              </a:spcBef>
            </a:pPr>
            <a:endParaRPr lang="en-US" sz="3200" dirty="0">
              <a:solidFill>
                <a:srgbClr val="353C41"/>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spcBef>
                <a:spcPts val="0"/>
              </a:spcBef>
            </a:pPr>
            <a:r>
              <a:rPr lang="en-US" sz="3200" dirty="0">
                <a:solidFill>
                  <a:srgbClr val="353C41"/>
                </a:solidFill>
                <a:latin typeface="Arial" panose="020B0604020202020204" pitchFamily="34" charset="0"/>
                <a:ea typeface="Times New Roman" panose="02020603050405020304" pitchFamily="18" charset="0"/>
                <a:cs typeface="Arial" panose="020B0604020202020204" pitchFamily="34" charset="0"/>
              </a:rPr>
              <a:t>I vote for Jefferson.</a:t>
            </a:r>
          </a:p>
          <a:p>
            <a:pPr>
              <a:lnSpc>
                <a:spcPct val="107000"/>
              </a:lnSpc>
              <a:spcBef>
                <a:spcPts val="0"/>
              </a:spcBef>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8C19F84-A440-CA8C-A06C-5BE9EA2DA31B}"/>
              </a:ext>
            </a:extLst>
          </p:cNvPr>
          <p:cNvPicPr>
            <a:picLocks noChangeAspect="1"/>
          </p:cNvPicPr>
          <p:nvPr/>
        </p:nvPicPr>
        <p:blipFill>
          <a:blip r:embed="rId3"/>
          <a:stretch>
            <a:fillRect/>
          </a:stretch>
        </p:blipFill>
        <p:spPr>
          <a:xfrm>
            <a:off x="492488" y="1936925"/>
            <a:ext cx="5763695" cy="4094211"/>
          </a:xfrm>
          <a:prstGeom prst="rect">
            <a:avLst/>
          </a:prstGeom>
          <a:ln w="38100">
            <a:solidFill>
              <a:schemeClr val="tx1"/>
            </a:solidFill>
          </a:ln>
        </p:spPr>
      </p:pic>
    </p:spTree>
    <p:extLst>
      <p:ext uri="{BB962C8B-B14F-4D97-AF65-F5344CB8AC3E}">
        <p14:creationId xmlns:p14="http://schemas.microsoft.com/office/powerpoint/2010/main" val="2872642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553453" y="1559781"/>
            <a:ext cx="2839451" cy="2778494"/>
          </a:xfrm>
          <a:solidFill>
            <a:srgbClr val="FFFF00"/>
          </a:solidFill>
          <a:ln w="57150">
            <a:solidFill>
              <a:srgbClr val="FF0000"/>
            </a:solidFill>
          </a:ln>
        </p:spPr>
        <p:txBody>
          <a:bodyPr>
            <a:noAutofit/>
          </a:bodyPr>
          <a:lstStyle/>
          <a:p>
            <a:pPr marL="0" marR="0">
              <a:lnSpc>
                <a:spcPct val="107000"/>
              </a:lnSpc>
              <a:spcBef>
                <a:spcPts val="0"/>
              </a:spcBef>
              <a:spcAft>
                <a:spcPts val="0"/>
              </a:spcAft>
            </a:pPr>
            <a:r>
              <a:rPr lang="en-US" sz="4000" b="1" dirty="0">
                <a:latin typeface="Arial" panose="020B0604020202020204" pitchFamily="34" charset="0"/>
                <a:cs typeface="Arial" panose="020B0604020202020204" pitchFamily="34" charset="0"/>
              </a:rPr>
              <a:t>The</a:t>
            </a:r>
            <a:r>
              <a:rPr lang="en-US" sz="4000" b="1" i="0" dirty="0">
                <a:effectLst/>
                <a:latin typeface="Arial" panose="020B0604020202020204" pitchFamily="34" charset="0"/>
                <a:cs typeface="Arial" panose="020B0604020202020204" pitchFamily="34" charset="0"/>
              </a:rPr>
              <a:t> Media (and the CIA)—are Winning</a:t>
            </a: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7623958" y="3277590"/>
            <a:ext cx="1816925" cy="1472540"/>
          </a:xfrm>
          <a:solidFill>
            <a:schemeClr val="accent4">
              <a:lumMod val="40000"/>
              <a:lumOff val="60000"/>
            </a:schemeClr>
          </a:solidFill>
          <a:ln w="38100">
            <a:solidFill>
              <a:schemeClr val="tx1"/>
            </a:solidFill>
          </a:ln>
        </p:spPr>
        <p:txBody>
          <a:bodyPr>
            <a:noAutofit/>
          </a:bodyPr>
          <a:lstStyle/>
          <a:p>
            <a:pPr>
              <a:lnSpc>
                <a:spcPct val="107000"/>
              </a:lnSpc>
              <a:spcBef>
                <a:spcPts val="0"/>
              </a:spcBef>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Chart, line chart&#10;&#10;Description automatically generated">
            <a:extLst>
              <a:ext uri="{FF2B5EF4-FFF2-40B4-BE49-F238E27FC236}">
                <a16:creationId xmlns:a16="http://schemas.microsoft.com/office/drawing/2014/main" id="{B82ED6E8-14D9-72F0-2975-323DE3042924}"/>
              </a:ext>
            </a:extLst>
          </p:cNvPr>
          <p:cNvPicPr>
            <a:picLocks noChangeAspect="1"/>
          </p:cNvPicPr>
          <p:nvPr/>
        </p:nvPicPr>
        <p:blipFill>
          <a:blip r:embed="rId3"/>
          <a:stretch>
            <a:fillRect/>
          </a:stretch>
        </p:blipFill>
        <p:spPr>
          <a:xfrm>
            <a:off x="4053083" y="182526"/>
            <a:ext cx="6910449" cy="5845827"/>
          </a:xfrm>
          <a:prstGeom prst="rect">
            <a:avLst/>
          </a:prstGeom>
          <a:solidFill>
            <a:srgbClr val="E6E6E6"/>
          </a:solidFill>
          <a:ln w="57150">
            <a:solidFill>
              <a:schemeClr val="accent1"/>
            </a:solidFill>
          </a:ln>
        </p:spPr>
      </p:pic>
      <p:sp>
        <p:nvSpPr>
          <p:cNvPr id="6" name="TextBox 5">
            <a:extLst>
              <a:ext uri="{FF2B5EF4-FFF2-40B4-BE49-F238E27FC236}">
                <a16:creationId xmlns:a16="http://schemas.microsoft.com/office/drawing/2014/main" id="{C5580D5C-2EDF-5223-F7BA-245CBE915064}"/>
              </a:ext>
            </a:extLst>
          </p:cNvPr>
          <p:cNvSpPr txBox="1"/>
          <p:nvPr/>
        </p:nvSpPr>
        <p:spPr>
          <a:xfrm>
            <a:off x="2291938" y="6277736"/>
            <a:ext cx="9127670" cy="397738"/>
          </a:xfrm>
          <a:prstGeom prst="rect">
            <a:avLst/>
          </a:prstGeom>
          <a:solidFill>
            <a:schemeClr val="accent4">
              <a:lumMod val="20000"/>
              <a:lumOff val="80000"/>
            </a:schemeClr>
          </a:solidFill>
          <a:ln>
            <a:solidFill>
              <a:schemeClr val="accent1"/>
            </a:solidFill>
          </a:ln>
        </p:spPr>
        <p:txBody>
          <a:bodyPr wrap="square">
            <a:spAutoFit/>
          </a:bodyPr>
          <a:lstStyle/>
          <a:p>
            <a:pPr marL="0" marR="0">
              <a:lnSpc>
                <a:spcPct val="107000"/>
              </a:lnSpc>
              <a:spcBef>
                <a:spcPts val="0"/>
              </a:spcBef>
              <a:spcAft>
                <a:spcPts val="800"/>
              </a:spcAft>
            </a:pPr>
            <a:r>
              <a:rPr lang="en-US" sz="20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4"/>
              </a:rPr>
              <a:t>Most People Believe In JFK Conspiracy Theories | FiveThirtyEight</a:t>
            </a:r>
            <a:endParaRPr lang="en-US" sz="20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33292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2000992" y="1251036"/>
            <a:ext cx="8190016" cy="1312368"/>
          </a:xfrm>
          <a:solidFill>
            <a:srgbClr val="FFFF00"/>
          </a:solidFill>
          <a:ln w="57150">
            <a:solidFill>
              <a:srgbClr val="FF0000"/>
            </a:solidFill>
          </a:ln>
        </p:spPr>
        <p:txBody>
          <a:bodyPr>
            <a:normAutofit/>
          </a:bodyPr>
          <a:lstStyle/>
          <a:p>
            <a:r>
              <a:rPr lang="en-US" sz="4000" b="1" dirty="0">
                <a:solidFill>
                  <a:srgbClr val="26282A"/>
                </a:solidFill>
                <a:effectLst/>
                <a:latin typeface="Arial" panose="020B0604020202020204" pitchFamily="34" charset="0"/>
                <a:ea typeface="Times New Roman" panose="02020603050405020304" pitchFamily="18" charset="0"/>
                <a:cs typeface="Arial" panose="020B0604020202020204" pitchFamily="34" charset="0"/>
              </a:rPr>
              <a:t>The Gulag Archipelago (1973)—Aleksandr Solzhenitsyn </a:t>
            </a:r>
            <a:endParaRPr lang="en-US" dirty="0"/>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1147320" y="3387872"/>
            <a:ext cx="9897360" cy="2219092"/>
          </a:xfrm>
          <a:solidFill>
            <a:schemeClr val="accent4">
              <a:lumMod val="40000"/>
              <a:lumOff val="60000"/>
            </a:schemeClr>
          </a:solidFill>
          <a:ln w="28575">
            <a:solidFill>
              <a:schemeClr val="tx1"/>
            </a:solidFill>
          </a:ln>
        </p:spPr>
        <p:txBody>
          <a:bodyPr>
            <a:normAutofit/>
          </a:bodyPr>
          <a:lstStyle/>
          <a:p>
            <a:r>
              <a:rPr lang="en-US" sz="3200" b="1" dirty="0">
                <a:solidFill>
                  <a:srgbClr val="26282A"/>
                </a:solidFill>
                <a:effectLst/>
                <a:latin typeface="Arial" panose="020B0604020202020204" pitchFamily="34" charset="0"/>
                <a:ea typeface="Calibri" panose="020F0502020204030204" pitchFamily="34" charset="0"/>
                <a:cs typeface="Arial" panose="020B0604020202020204" pitchFamily="34" charset="0"/>
              </a:rPr>
              <a:t>No, don’t dig up the past! Dwell on the past and you will lose an eye. </a:t>
            </a:r>
          </a:p>
          <a:p>
            <a:endParaRPr lang="en-US" sz="3200" b="1" dirty="0">
              <a:solidFill>
                <a:srgbClr val="26282A"/>
              </a:solidFill>
              <a:effectLst/>
              <a:latin typeface="Arial" panose="020B0604020202020204" pitchFamily="34" charset="0"/>
              <a:ea typeface="Calibri" panose="020F0502020204030204" pitchFamily="34" charset="0"/>
              <a:cs typeface="Arial" panose="020B0604020202020204" pitchFamily="34" charset="0"/>
            </a:endParaRPr>
          </a:p>
          <a:p>
            <a:r>
              <a:rPr lang="en-US" sz="3200" b="1" dirty="0">
                <a:solidFill>
                  <a:srgbClr val="26282A"/>
                </a:solidFill>
                <a:latin typeface="Arial" panose="020B0604020202020204" pitchFamily="34" charset="0"/>
                <a:ea typeface="Calibri" panose="020F0502020204030204" pitchFamily="34" charset="0"/>
                <a:cs typeface="Arial" panose="020B0604020202020204" pitchFamily="34" charset="0"/>
              </a:rPr>
              <a:t>But forget the past—and you will lose two eyes.</a:t>
            </a:r>
            <a:endParaRPr lang="en-US" sz="32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0595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B971AA-1D0F-9D4C-0B8F-34C5B2486A6A}"/>
              </a:ext>
            </a:extLst>
          </p:cNvPr>
          <p:cNvPicPr>
            <a:picLocks noChangeAspect="1"/>
          </p:cNvPicPr>
          <p:nvPr/>
        </p:nvPicPr>
        <p:blipFill>
          <a:blip r:embed="rId3"/>
          <a:stretch>
            <a:fillRect/>
          </a:stretch>
        </p:blipFill>
        <p:spPr>
          <a:xfrm>
            <a:off x="-166060" y="-182880"/>
            <a:ext cx="12320919" cy="6902611"/>
          </a:xfrm>
          <a:prstGeom prst="rect">
            <a:avLst/>
          </a:prstGeom>
        </p:spPr>
      </p:pic>
    </p:spTree>
    <p:extLst>
      <p:ext uri="{BB962C8B-B14F-4D97-AF65-F5344CB8AC3E}">
        <p14:creationId xmlns:p14="http://schemas.microsoft.com/office/powerpoint/2010/main" val="4166675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1665707" y="438954"/>
            <a:ext cx="9128215" cy="774866"/>
          </a:xfrm>
          <a:solidFill>
            <a:srgbClr val="FFFF00"/>
          </a:solidFill>
          <a:ln w="57150">
            <a:solidFill>
              <a:srgbClr val="FF0000"/>
            </a:solidFill>
          </a:ln>
        </p:spPr>
        <p:txBody>
          <a:bodyPr>
            <a:noAutofit/>
          </a:bodyPr>
          <a:lstStyle/>
          <a:p>
            <a:pPr marL="0" marR="0">
              <a:lnSpc>
                <a:spcPct val="107000"/>
              </a:lnSpc>
              <a:spcBef>
                <a:spcPts val="0"/>
              </a:spcBef>
              <a:spcAft>
                <a:spcPts val="0"/>
              </a:spcAft>
            </a:pPr>
            <a:r>
              <a:rPr lang="en-US" sz="4400" b="1" i="0" dirty="0">
                <a:effectLst/>
                <a:latin typeface="Arial" panose="020B0604020202020204" pitchFamily="34" charset="0"/>
                <a:cs typeface="Arial" panose="020B0604020202020204" pitchFamily="34" charset="0"/>
              </a:rPr>
              <a:t>The value of a higher education</a:t>
            </a: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814183" y="1628079"/>
            <a:ext cx="10563634" cy="4928838"/>
          </a:xfrm>
          <a:solidFill>
            <a:schemeClr val="accent4">
              <a:lumMod val="60000"/>
              <a:lumOff val="40000"/>
            </a:schemeClr>
          </a:solidFill>
          <a:ln w="38100">
            <a:solidFill>
              <a:schemeClr val="tx1"/>
            </a:solidFill>
          </a:ln>
        </p:spPr>
        <p:txBody>
          <a:bodyPr>
            <a:noAutofit/>
          </a:bodyPr>
          <a:lstStyle/>
          <a:p>
            <a:pPr marL="0" marR="0">
              <a:lnSpc>
                <a:spcPct val="107000"/>
              </a:lnSpc>
              <a:spcBef>
                <a:spcPts val="0"/>
              </a:spcBef>
              <a:spcAft>
                <a:spcPts val="800"/>
              </a:spcAft>
            </a:pPr>
            <a:r>
              <a:rPr lang="en-US"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42% </a:t>
            </a:r>
            <a:r>
              <a:rPr lang="en-US" sz="4000" dirty="0">
                <a:solidFill>
                  <a:srgbClr val="222222"/>
                </a:solidFill>
                <a:effectLst/>
                <a:latin typeface="Arial" panose="020B0604020202020204" pitchFamily="34" charset="0"/>
                <a:ea typeface="Calibri" panose="020F0502020204030204" pitchFamily="34" charset="0"/>
                <a:cs typeface="Arial" panose="020B0604020202020204" pitchFamily="34" charset="0"/>
              </a:rPr>
              <a:t>of Americans with a college degree believe Oswald acted alone.</a:t>
            </a:r>
          </a:p>
          <a:p>
            <a:pPr>
              <a:lnSpc>
                <a:spcPct val="107000"/>
              </a:lnSpc>
              <a:spcBef>
                <a:spcPts val="0"/>
              </a:spcBef>
              <a:spcAft>
                <a:spcPts val="800"/>
              </a:spcAft>
            </a:pPr>
            <a:r>
              <a:rPr lang="en-US" sz="4000" dirty="0">
                <a:solidFill>
                  <a:srgbClr val="222222"/>
                </a:solidFill>
                <a:effectLst/>
                <a:latin typeface="Arial" panose="020B0604020202020204" pitchFamily="34" charset="0"/>
                <a:ea typeface="Calibri" panose="020F0502020204030204" pitchFamily="34" charset="0"/>
                <a:cs typeface="Arial" panose="020B0604020202020204" pitchFamily="34" charset="0"/>
              </a:rPr>
              <a:t> Only </a:t>
            </a:r>
            <a:r>
              <a:rPr lang="en-US"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29% </a:t>
            </a:r>
            <a:r>
              <a:rPr lang="en-US" sz="4000" dirty="0">
                <a:solidFill>
                  <a:srgbClr val="222222"/>
                </a:solidFill>
                <a:effectLst/>
                <a:latin typeface="Arial" panose="020B0604020202020204" pitchFamily="34" charset="0"/>
                <a:ea typeface="Calibri" panose="020F0502020204030204" pitchFamily="34" charset="0"/>
                <a:cs typeface="Arial" panose="020B0604020202020204" pitchFamily="34" charset="0"/>
              </a:rPr>
              <a:t>with less than a college degree believe Oswald acted alone.</a:t>
            </a:r>
          </a:p>
          <a:p>
            <a:pPr>
              <a:lnSpc>
                <a:spcPct val="107000"/>
              </a:lnSpc>
              <a:spcBef>
                <a:spcPts val="0"/>
              </a:spcBef>
              <a:spcAft>
                <a:spcPts val="800"/>
              </a:spcAft>
            </a:pPr>
            <a:r>
              <a:rPr lang="en-US" sz="4000" dirty="0">
                <a:solidFill>
                  <a:srgbClr val="222222"/>
                </a:solidFill>
                <a:latin typeface="Arial" panose="020B0604020202020204" pitchFamily="34" charset="0"/>
                <a:ea typeface="Calibri" panose="020F0502020204030204" pitchFamily="34" charset="0"/>
                <a:cs typeface="Arial" panose="020B0604020202020204" pitchFamily="34" charset="0"/>
              </a:rPr>
              <a:t>Over 10 years, during</a:t>
            </a:r>
            <a:r>
              <a:rPr lang="en-US" sz="4000" dirty="0">
                <a:solidFill>
                  <a:srgbClr val="222222"/>
                </a:solidFill>
                <a:effectLst/>
                <a:latin typeface="Arial" panose="020B0604020202020204" pitchFamily="34" charset="0"/>
                <a:ea typeface="Calibri" panose="020F0502020204030204" pitchFamily="34" charset="0"/>
                <a:cs typeface="Arial" panose="020B0604020202020204" pitchFamily="34" charset="0"/>
              </a:rPr>
              <a:t> my journeys around the USA, </a:t>
            </a:r>
            <a:r>
              <a:rPr lang="en-US" sz="4000" dirty="0">
                <a:solidFill>
                  <a:srgbClr val="222222"/>
                </a:solidFill>
                <a:latin typeface="Arial" panose="020B0604020202020204" pitchFamily="34" charset="0"/>
                <a:ea typeface="Calibri" panose="020F0502020204030204" pitchFamily="34" charset="0"/>
                <a:cs typeface="Arial" panose="020B0604020202020204" pitchFamily="34" charset="0"/>
              </a:rPr>
              <a:t>I have yet to find one WC supporter (among my typical 60+ year-old patients).</a:t>
            </a:r>
            <a:endParaRPr lang="en-US" sz="4000" dirty="0">
              <a:solidFill>
                <a:srgbClr val="222222"/>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endParaRPr lang="en-US" sz="4000" dirty="0">
              <a:solidFill>
                <a:srgbClr val="222222"/>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endParaRPr lang="en-US" sz="4000" dirty="0">
              <a:solidFill>
                <a:srgbClr val="222222"/>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12729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5349912" y="1904769"/>
            <a:ext cx="3739548" cy="3318605"/>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What did the </a:t>
            </a:r>
            <a:r>
              <a:rPr lang="en-US" sz="4000" b="1" i="1" spc="30" dirty="0">
                <a:solidFill>
                  <a:srgbClr val="000000"/>
                </a:solidFill>
                <a:latin typeface="Arial" panose="020B0604020202020204" pitchFamily="34" charset="0"/>
                <a:ea typeface="Calibri" panose="020F0502020204030204" pitchFamily="34" charset="0"/>
                <a:cs typeface="Arial" panose="020B0604020202020204" pitchFamily="34" charset="0"/>
              </a:rPr>
              <a:t>Warren Report </a:t>
            </a: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admit about conspiracy?</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4329939" y="866862"/>
            <a:ext cx="7388702" cy="4895657"/>
          </a:xfrm>
          <a:solidFill>
            <a:schemeClr val="accent4">
              <a:lumMod val="40000"/>
              <a:lumOff val="60000"/>
            </a:schemeClr>
          </a:solidFill>
          <a:ln w="38100">
            <a:solidFill>
              <a:schemeClr val="tx1"/>
            </a:solidFill>
          </a:ln>
        </p:spPr>
        <p:txBody>
          <a:bodyPr>
            <a:noAutofit/>
          </a:bodyPr>
          <a:lstStyle/>
          <a:p>
            <a:pPr>
              <a:lnSpc>
                <a:spcPct val="107000"/>
              </a:lnSpc>
              <a:spcBef>
                <a:spcPts val="0"/>
              </a:spcBef>
              <a:buClr>
                <a:srgbClr val="000000"/>
              </a:buClr>
            </a:pP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0A19834-ABEB-7D65-CE8A-2D64A7F9006D}"/>
              </a:ext>
            </a:extLst>
          </p:cNvPr>
          <p:cNvPicPr>
            <a:picLocks noChangeAspect="1"/>
          </p:cNvPicPr>
          <p:nvPr/>
        </p:nvPicPr>
        <p:blipFill>
          <a:blip r:embed="rId3"/>
          <a:stretch>
            <a:fillRect/>
          </a:stretch>
        </p:blipFill>
        <p:spPr>
          <a:xfrm>
            <a:off x="-19000" y="-131956"/>
            <a:ext cx="12211000" cy="6989956"/>
          </a:xfrm>
          <a:prstGeom prst="rect">
            <a:avLst/>
          </a:prstGeom>
          <a:ln w="38100">
            <a:solidFill>
              <a:schemeClr val="tx1"/>
            </a:solidFill>
          </a:ln>
        </p:spPr>
      </p:pic>
      <p:sp>
        <p:nvSpPr>
          <p:cNvPr id="4" name="Oval 3">
            <a:extLst>
              <a:ext uri="{FF2B5EF4-FFF2-40B4-BE49-F238E27FC236}">
                <a16:creationId xmlns:a16="http://schemas.microsoft.com/office/drawing/2014/main" id="{E0B3DDD3-B20C-15CC-60D9-16C4EB75DA3B}"/>
              </a:ext>
            </a:extLst>
          </p:cNvPr>
          <p:cNvSpPr/>
          <p:nvPr/>
        </p:nvSpPr>
        <p:spPr>
          <a:xfrm>
            <a:off x="2083684" y="1243496"/>
            <a:ext cx="1026160" cy="12496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3801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1562545" y="615996"/>
            <a:ext cx="9633280" cy="774866"/>
          </a:xfrm>
          <a:solidFill>
            <a:srgbClr val="FFFF00"/>
          </a:solidFill>
          <a:ln w="57150">
            <a:solidFill>
              <a:srgbClr val="FF0000"/>
            </a:solidFill>
          </a:ln>
        </p:spPr>
        <p:txBody>
          <a:bodyPr>
            <a:noAutofit/>
          </a:bodyPr>
          <a:lstStyle/>
          <a:p>
            <a:pPr marL="0" marR="0">
              <a:lnSpc>
                <a:spcPct val="107000"/>
              </a:lnSpc>
              <a:spcBef>
                <a:spcPts val="0"/>
              </a:spcBef>
              <a:spcAft>
                <a:spcPts val="0"/>
              </a:spcAft>
            </a:pPr>
            <a:r>
              <a:rPr lang="en-US" sz="4400" b="0" i="0" dirty="0">
                <a:effectLst/>
                <a:latin typeface="Arial" panose="020B0604020202020204" pitchFamily="34" charset="0"/>
                <a:cs typeface="Arial" panose="020B0604020202020204" pitchFamily="34" charset="0"/>
              </a:rPr>
              <a:t>The Eternal Wisdom of Earl Warren</a:t>
            </a: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960522" y="1898892"/>
            <a:ext cx="10636745" cy="4350027"/>
          </a:xfrm>
          <a:solidFill>
            <a:schemeClr val="accent4">
              <a:lumMod val="60000"/>
              <a:lumOff val="40000"/>
            </a:schemeClr>
          </a:solidFill>
          <a:ln w="38100">
            <a:solidFill>
              <a:schemeClr val="tx1"/>
            </a:solidFill>
          </a:ln>
        </p:spPr>
        <p:txBody>
          <a:bodyPr>
            <a:noAutofit/>
          </a:bodyPr>
          <a:lstStyle/>
          <a:p>
            <a:pPr marL="742950" marR="0" indent="-742950" algn="l">
              <a:lnSpc>
                <a:spcPct val="107000"/>
              </a:lnSpc>
              <a:spcBef>
                <a:spcPts val="0"/>
              </a:spcBef>
              <a:spcAft>
                <a:spcPts val="800"/>
              </a:spcAft>
              <a:buAutoNum type="arabicPeriod"/>
            </a:pPr>
            <a:r>
              <a:rPr lang="en-US" b="1" i="1" dirty="0">
                <a:solidFill>
                  <a:srgbClr val="222222"/>
                </a:solidFill>
                <a:effectLst/>
                <a:latin typeface="Arial" panose="020B0604020202020204" pitchFamily="34" charset="0"/>
                <a:ea typeface="Calibri" panose="020F0502020204030204" pitchFamily="34" charset="0"/>
                <a:cs typeface="Arial" panose="020B0604020202020204" pitchFamily="34" charset="0"/>
              </a:rPr>
              <a:t>Truth is our only client.* </a:t>
            </a:r>
            <a:r>
              <a:rPr lang="en-US" b="1" dirty="0">
                <a:solidFill>
                  <a:srgbClr val="222222"/>
                </a:solidFill>
                <a:effectLst/>
                <a:latin typeface="Arial" panose="020B0604020202020204" pitchFamily="34" charset="0"/>
                <a:ea typeface="Calibri" panose="020F0502020204030204" pitchFamily="34" charset="0"/>
                <a:cs typeface="Arial" panose="020B0604020202020204" pitchFamily="34" charset="0"/>
              </a:rPr>
              <a:t>[DM: Perhaps it was really the CIA?]</a:t>
            </a:r>
          </a:p>
          <a:p>
            <a:pPr marL="742950" marR="0" indent="-742950" algn="l">
              <a:lnSpc>
                <a:spcPct val="107000"/>
              </a:lnSpc>
              <a:spcBef>
                <a:spcPts val="0"/>
              </a:spcBef>
              <a:spcAft>
                <a:spcPts val="800"/>
              </a:spcAft>
              <a:buAutoNum type="arabicPeriod"/>
            </a:pPr>
            <a:r>
              <a:rPr lang="en-US" b="1" i="1" dirty="0">
                <a:solidFill>
                  <a:srgbClr val="101010"/>
                </a:solidFill>
                <a:effectLst/>
                <a:latin typeface="Arial" panose="020B0604020202020204" pitchFamily="34" charset="0"/>
                <a:cs typeface="Arial" panose="020B0604020202020204" pitchFamily="34" charset="0"/>
              </a:rPr>
              <a:t>We may not know the whole story in our lifetime.</a:t>
            </a:r>
            <a:endParaRPr lang="en-US" b="1" i="1" dirty="0">
              <a:solidFill>
                <a:srgbClr val="222222"/>
              </a:solidFill>
              <a:effectLst/>
              <a:latin typeface="Arial" panose="020B0604020202020204" pitchFamily="34" charset="0"/>
              <a:ea typeface="Calibri" panose="020F0502020204030204" pitchFamily="34" charset="0"/>
              <a:cs typeface="Arial" panose="020B0604020202020204" pitchFamily="34" charset="0"/>
            </a:endParaRPr>
          </a:p>
          <a:p>
            <a:pPr marL="742950" marR="0" indent="-742950" algn="l">
              <a:lnSpc>
                <a:spcPct val="107000"/>
              </a:lnSpc>
              <a:spcBef>
                <a:spcPts val="0"/>
              </a:spcBef>
              <a:spcAft>
                <a:spcPts val="800"/>
              </a:spcAft>
              <a:buAutoNum type="arabicPeriod"/>
            </a:pPr>
            <a:r>
              <a:rPr lang="en-US" b="1" i="1" dirty="0">
                <a:effectLst/>
                <a:latin typeface="Arial" panose="020B0604020202020204" pitchFamily="34" charset="0"/>
                <a:ea typeface="Calibri" panose="020F0502020204030204" pitchFamily="34" charset="0"/>
                <a:cs typeface="Arial" panose="020B0604020202020204" pitchFamily="34" charset="0"/>
              </a:rPr>
              <a:t>…an apostle of peace has been snatched from our midst by the bullet of an assassin. What moved some misguided wretch </a:t>
            </a:r>
            <a:r>
              <a:rPr lang="en-US" b="1" dirty="0">
                <a:solidFill>
                  <a:srgbClr val="FF0000"/>
                </a:solidFill>
                <a:effectLst/>
                <a:latin typeface="Arial" panose="020B0604020202020204" pitchFamily="34" charset="0"/>
                <a:ea typeface="Calibri" panose="020F0502020204030204" pitchFamily="34" charset="0"/>
                <a:cs typeface="Arial" panose="020B0604020202020204" pitchFamily="34" charset="0"/>
              </a:rPr>
              <a:t>[DM: singular] </a:t>
            </a:r>
            <a:r>
              <a:rPr lang="en-US" b="1" i="1" dirty="0">
                <a:effectLst/>
                <a:latin typeface="Arial" panose="020B0604020202020204" pitchFamily="34" charset="0"/>
                <a:ea typeface="Calibri" panose="020F0502020204030204" pitchFamily="34" charset="0"/>
                <a:cs typeface="Arial" panose="020B0604020202020204" pitchFamily="34" charset="0"/>
              </a:rPr>
              <a:t>to do this horrible deed may never be known to us….**</a:t>
            </a:r>
          </a:p>
          <a:p>
            <a:pPr marL="742950" marR="0" indent="-742950">
              <a:lnSpc>
                <a:spcPct val="107000"/>
              </a:lnSpc>
              <a:spcBef>
                <a:spcPts val="0"/>
              </a:spcBef>
              <a:spcAft>
                <a:spcPts val="800"/>
              </a:spcAft>
              <a:buAutoNum type="arabicPeriod"/>
            </a:pPr>
            <a:endParaRPr lang="en-US" b="1" i="1" dirty="0">
              <a:effectLst/>
              <a:latin typeface="Arial" panose="020B0604020202020204" pitchFamily="34" charset="0"/>
              <a:ea typeface="Calibri" panose="020F0502020204030204" pitchFamily="34" charset="0"/>
              <a:cs typeface="Arial" panose="020B0604020202020204" pitchFamily="34" charset="0"/>
            </a:endParaRPr>
          </a:p>
          <a:p>
            <a:pPr marR="0">
              <a:lnSpc>
                <a:spcPct val="107000"/>
              </a:lnSpc>
              <a:spcBef>
                <a:spcPts val="0"/>
              </a:spcBef>
              <a:spcAft>
                <a:spcPts val="800"/>
              </a:spcAft>
            </a:pPr>
            <a:r>
              <a:rPr lang="en-US" b="1"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rPr>
              <a:t>*</a:t>
            </a:r>
            <a:r>
              <a:rPr lang="en-US" b="1" i="0" dirty="0">
                <a:solidFill>
                  <a:schemeClr val="accent5">
                    <a:lumMod val="50000"/>
                  </a:schemeClr>
                </a:solidFill>
                <a:effectLst/>
                <a:latin typeface="Arial" panose="020B0604020202020204" pitchFamily="34" charset="0"/>
                <a:cs typeface="Arial" panose="020B0604020202020204" pitchFamily="34" charset="0"/>
              </a:rPr>
              <a:t>RICHARD M.MOSK: </a:t>
            </a:r>
            <a:r>
              <a:rPr lang="en-US" b="1" dirty="0">
                <a:solidFill>
                  <a:schemeClr val="accent5">
                    <a:lumMod val="5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Warren Commission: 'Truth is our only client' (tulsaworld.com)</a:t>
            </a:r>
            <a:endParaRPr lang="en-US" b="1" dirty="0">
              <a:solidFill>
                <a:schemeClr val="accent5">
                  <a:lumMod val="50000"/>
                </a:schemeClr>
              </a:solidFill>
              <a:latin typeface="Arial" panose="020B0604020202020204" pitchFamily="34" charset="0"/>
              <a:cs typeface="Arial" panose="020B0604020202020204" pitchFamily="34" charset="0"/>
            </a:endParaRPr>
          </a:p>
          <a:p>
            <a:pPr marR="0">
              <a:lnSpc>
                <a:spcPct val="107000"/>
              </a:lnSpc>
              <a:spcBef>
                <a:spcPts val="0"/>
              </a:spcBef>
              <a:spcAft>
                <a:spcPts val="800"/>
              </a:spcAft>
            </a:pPr>
            <a:r>
              <a:rPr lang="en-US" b="1"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rPr>
              <a:t>**Capitol rotunda eulogy </a:t>
            </a:r>
            <a:r>
              <a:rPr lang="en-US" b="1" dirty="0">
                <a:solidFill>
                  <a:srgbClr val="FF0000"/>
                </a:solidFill>
                <a:effectLst/>
                <a:latin typeface="Arial" panose="020B0604020202020204" pitchFamily="34" charset="0"/>
                <a:ea typeface="Calibri" panose="020F0502020204030204" pitchFamily="34" charset="0"/>
                <a:cs typeface="Arial" panose="020B0604020202020204" pitchFamily="34" charset="0"/>
              </a:rPr>
              <a:t>(11-24-1963)</a:t>
            </a:r>
          </a:p>
        </p:txBody>
      </p:sp>
    </p:spTree>
    <p:extLst>
      <p:ext uri="{BB962C8B-B14F-4D97-AF65-F5344CB8AC3E}">
        <p14:creationId xmlns:p14="http://schemas.microsoft.com/office/powerpoint/2010/main" val="1091770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2940891" y="337215"/>
            <a:ext cx="6042587" cy="774866"/>
          </a:xfrm>
          <a:solidFill>
            <a:srgbClr val="FFFF00"/>
          </a:solidFill>
          <a:ln w="57150">
            <a:solidFill>
              <a:srgbClr val="FF0000"/>
            </a:solidFill>
          </a:ln>
        </p:spPr>
        <p:txBody>
          <a:bodyPr>
            <a:noAutofit/>
          </a:bodyPr>
          <a:lstStyle/>
          <a:p>
            <a:pPr marL="0" marR="0">
              <a:lnSpc>
                <a:spcPct val="107000"/>
              </a:lnSpc>
              <a:spcBef>
                <a:spcPts val="0"/>
              </a:spcBef>
              <a:spcAft>
                <a:spcPts val="0"/>
              </a:spcAft>
            </a:pPr>
            <a:r>
              <a:rPr lang="en-US" sz="4400" b="0" i="0" dirty="0">
                <a:effectLst/>
                <a:latin typeface="Arial" panose="020B0604020202020204" pitchFamily="34" charset="0"/>
                <a:cs typeface="Arial" panose="020B0604020202020204" pitchFamily="34" charset="0"/>
              </a:rPr>
              <a:t>Bible Believers at CIA</a:t>
            </a: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244121" y="1661531"/>
            <a:ext cx="11703758" cy="4859253"/>
          </a:xfrm>
          <a:solidFill>
            <a:schemeClr val="accent4">
              <a:lumMod val="60000"/>
              <a:lumOff val="40000"/>
            </a:schemeClr>
          </a:solidFill>
          <a:ln w="38100">
            <a:solidFill>
              <a:schemeClr val="tx1"/>
            </a:solidFill>
          </a:ln>
        </p:spPr>
        <p:txBody>
          <a:bodyPr>
            <a:noAutofit/>
          </a:bodyPr>
          <a:lstStyle/>
          <a:p>
            <a:r>
              <a:rPr lang="en-US" sz="2400" spc="30" dirty="0">
                <a:solidFill>
                  <a:srgbClr val="0070C0"/>
                </a:solidFill>
                <a:latin typeface="Arial" panose="020B0604020202020204" pitchFamily="34" charset="0"/>
                <a:cs typeface="Arial" panose="020B0604020202020204" pitchFamily="34" charset="0"/>
              </a:rPr>
              <a:t> </a:t>
            </a:r>
          </a:p>
          <a:p>
            <a:endParaRPr lang="en-US" sz="2400" spc="30" dirty="0">
              <a:solidFill>
                <a:srgbClr val="0070C0"/>
              </a:solidFill>
              <a:latin typeface="Arial" panose="020B0604020202020204" pitchFamily="34" charset="0"/>
              <a:cs typeface="Arial" panose="020B0604020202020204" pitchFamily="34" charset="0"/>
            </a:endParaRPr>
          </a:p>
          <a:p>
            <a:endParaRPr lang="en-US" sz="2400" spc="30" dirty="0">
              <a:solidFill>
                <a:srgbClr val="0070C0"/>
              </a:solidFill>
              <a:latin typeface="Arial" panose="020B0604020202020204" pitchFamily="34" charset="0"/>
              <a:cs typeface="Arial" panose="020B0604020202020204" pitchFamily="34" charset="0"/>
            </a:endParaRPr>
          </a:p>
          <a:p>
            <a:r>
              <a:rPr lang="en-US" b="1" i="1" dirty="0">
                <a:solidFill>
                  <a:srgbClr val="000000"/>
                </a:solidFill>
                <a:effectLst/>
                <a:latin typeface="Arial" panose="020B0604020202020204" pitchFamily="34" charset="0"/>
                <a:cs typeface="Arial" panose="020B0604020202020204" pitchFamily="34" charset="0"/>
              </a:rPr>
              <a:t>“And Ye Shall Know the Truth and the Truth Shall Make You Free” </a:t>
            </a:r>
            <a:r>
              <a:rPr lang="en-US" b="0" i="0" dirty="0">
                <a:solidFill>
                  <a:srgbClr val="000000"/>
                </a:solidFill>
                <a:effectLst/>
                <a:latin typeface="Arial" panose="020B0604020202020204" pitchFamily="34" charset="0"/>
                <a:cs typeface="Arial" panose="020B0604020202020204" pitchFamily="34" charset="0"/>
              </a:rPr>
              <a:t>– John 8:32.</a:t>
            </a:r>
            <a:endParaRPr lang="en-US" b="0" i="0" dirty="0">
              <a:effectLst/>
              <a:latin typeface="Arial" panose="020B0604020202020204" pitchFamily="34" charset="0"/>
              <a:cs typeface="Arial" panose="020B0604020202020204" pitchFamily="34" charset="0"/>
            </a:endParaRPr>
          </a:p>
          <a:p>
            <a:r>
              <a:rPr lang="en-US" b="0" i="0" dirty="0">
                <a:effectLst/>
                <a:latin typeface="Arial" panose="020B0604020202020204" pitchFamily="34" charset="0"/>
                <a:cs typeface="Arial" panose="020B0604020202020204" pitchFamily="34" charset="0"/>
              </a:rPr>
              <a:t>Dulles, the son of a Presbyterian minister, felt strongly that a Bible verse needed to guide the work of his officers.</a:t>
            </a:r>
            <a:endParaRPr lang="en-US" sz="2400" spc="30" dirty="0">
              <a:latin typeface="Arial" panose="020B0604020202020204" pitchFamily="34" charset="0"/>
              <a:cs typeface="Arial" panose="020B0604020202020204" pitchFamily="34" charset="0"/>
            </a:endParaRPr>
          </a:p>
          <a:p>
            <a:r>
              <a:rPr lang="en-US" sz="2400" spc="30" dirty="0">
                <a:latin typeface="Arial" panose="020B0604020202020204" pitchFamily="34" charset="0"/>
                <a:cs typeface="Arial" panose="020B0604020202020204" pitchFamily="34" charset="0"/>
              </a:rPr>
              <a:t>On learning of the role of Joannides with the HSCA, John Tunheim remarked to Jeff Morley: </a:t>
            </a:r>
          </a:p>
          <a:p>
            <a:r>
              <a:rPr lang="en-US" sz="2400" spc="30" dirty="0">
                <a:solidFill>
                  <a:srgbClr val="0070C0"/>
                </a:solidFill>
                <a:latin typeface="Arial" panose="020B0604020202020204" pitchFamily="34" charset="0"/>
                <a:cs typeface="Arial" panose="020B0604020202020204" pitchFamily="34" charset="0"/>
              </a:rPr>
              <a:t>	</a:t>
            </a:r>
            <a:r>
              <a:rPr lang="en-US" sz="2400" i="1" spc="30" dirty="0">
                <a:solidFill>
                  <a:srgbClr val="0070C0"/>
                </a:solidFill>
                <a:latin typeface="Arial" panose="020B0604020202020204" pitchFamily="34" charset="0"/>
                <a:cs typeface="Arial" panose="020B0604020202020204" pitchFamily="34" charset="0"/>
              </a:rPr>
              <a:t>“[This] shows that the CIA was not interested in the truth….”</a:t>
            </a:r>
          </a:p>
          <a:p>
            <a:endParaRPr lang="en-US" sz="2400" i="1" spc="30" dirty="0">
              <a:solidFill>
                <a:srgbClr val="0070C0"/>
              </a:solidFill>
              <a:latin typeface="Arial" panose="020B0604020202020204" pitchFamily="34" charset="0"/>
              <a:cs typeface="Arial" panose="020B0604020202020204" pitchFamily="34" charset="0"/>
            </a:endParaRPr>
          </a:p>
          <a:p>
            <a:r>
              <a:rPr lang="en-US" b="1" spc="30" dirty="0">
                <a:solidFill>
                  <a:srgbClr val="0070C0"/>
                </a:solidFill>
                <a:effectLst/>
                <a:latin typeface="Arial" panose="020B0604020202020204" pitchFamily="34" charset="0"/>
                <a:ea typeface="Calibri" panose="020F0502020204030204" pitchFamily="34" charset="0"/>
                <a:cs typeface="Arial" panose="020B0604020202020204" pitchFamily="34" charset="0"/>
              </a:rPr>
              <a:t>MANTIK: </a:t>
            </a:r>
            <a:r>
              <a:rPr lang="en-US" b="1" spc="30" dirty="0">
                <a:solidFill>
                  <a:srgbClr val="0070C0"/>
                </a:solidFill>
                <a:latin typeface="Arial" panose="020B0604020202020204" pitchFamily="34" charset="0"/>
                <a:ea typeface="Calibri" panose="020F0502020204030204" pitchFamily="34" charset="0"/>
                <a:cs typeface="Arial" panose="020B0604020202020204" pitchFamily="34" charset="0"/>
              </a:rPr>
              <a:t>Did Dulles just forget to read his own motto?</a:t>
            </a:r>
            <a:endParaRPr lang="en-US"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32CDBB1-73CA-EAF8-B330-20E109290710}"/>
              </a:ext>
            </a:extLst>
          </p:cNvPr>
          <p:cNvPicPr>
            <a:picLocks noChangeAspect="1"/>
          </p:cNvPicPr>
          <p:nvPr/>
        </p:nvPicPr>
        <p:blipFill>
          <a:blip r:embed="rId3"/>
          <a:stretch>
            <a:fillRect/>
          </a:stretch>
        </p:blipFill>
        <p:spPr>
          <a:xfrm>
            <a:off x="2726018" y="2035313"/>
            <a:ext cx="6391275" cy="800100"/>
          </a:xfrm>
          <a:prstGeom prst="rect">
            <a:avLst/>
          </a:prstGeom>
        </p:spPr>
      </p:pic>
    </p:spTree>
    <p:extLst>
      <p:ext uri="{BB962C8B-B14F-4D97-AF65-F5344CB8AC3E}">
        <p14:creationId xmlns:p14="http://schemas.microsoft.com/office/powerpoint/2010/main" val="159404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302899" y="1655387"/>
            <a:ext cx="3739548" cy="3318605"/>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What did the </a:t>
            </a:r>
            <a:r>
              <a:rPr lang="en-US" sz="4000" b="1" i="1" spc="30" dirty="0">
                <a:solidFill>
                  <a:srgbClr val="000000"/>
                </a:solidFill>
                <a:latin typeface="Arial" panose="020B0604020202020204" pitchFamily="34" charset="0"/>
                <a:ea typeface="Calibri" panose="020F0502020204030204" pitchFamily="34" charset="0"/>
                <a:cs typeface="Arial" panose="020B0604020202020204" pitchFamily="34" charset="0"/>
              </a:rPr>
              <a:t>Warren Report </a:t>
            </a: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admit about conspiracy?</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4218524" y="926238"/>
            <a:ext cx="7862061" cy="5320182"/>
          </a:xfrm>
          <a:solidFill>
            <a:schemeClr val="accent4">
              <a:lumMod val="60000"/>
              <a:lumOff val="40000"/>
            </a:schemeClr>
          </a:solidFill>
          <a:ln w="38100">
            <a:solidFill>
              <a:schemeClr val="tx1"/>
            </a:solidFill>
          </a:ln>
        </p:spPr>
        <p:txBody>
          <a:bodyPr>
            <a:noAutofit/>
          </a:bodyPr>
          <a:lstStyle/>
          <a:p>
            <a:pPr>
              <a:lnSpc>
                <a:spcPct val="107000"/>
              </a:lnSpc>
              <a:spcBef>
                <a:spcPts val="0"/>
              </a:spcBef>
              <a:buClr>
                <a:srgbClr val="000000"/>
              </a:buClr>
            </a:pPr>
            <a:r>
              <a:rPr lang="en-US" sz="2800" dirty="0">
                <a:effectLst/>
                <a:latin typeface="Arial" panose="020B0604020202020204" pitchFamily="34" charset="0"/>
                <a:ea typeface="Times New Roman" panose="02020603050405020304" pitchFamily="18" charset="0"/>
                <a:cs typeface="Arial" panose="020B0604020202020204" pitchFamily="34" charset="0"/>
              </a:rPr>
              <a:t>Bugliosi: </a:t>
            </a:r>
            <a:r>
              <a:rPr lang="en-US" sz="2800" dirty="0">
                <a:solidFill>
                  <a:schemeClr val="accent5">
                    <a:lumMod val="50000"/>
                  </a:schemeClr>
                </a:solidFill>
                <a:effectLst/>
                <a:latin typeface="Arial" panose="020B0604020202020204" pitchFamily="34" charset="0"/>
                <a:ea typeface="Times New Roman" panose="02020603050405020304" pitchFamily="18" charset="0"/>
                <a:cs typeface="Arial" panose="020B0604020202020204" pitchFamily="34" charset="0"/>
              </a:rPr>
              <a:t>“</a:t>
            </a:r>
            <a:r>
              <a:rPr lang="en-US" sz="2800" i="1" dirty="0">
                <a:solidFill>
                  <a:schemeClr val="accent5">
                    <a:lumMod val="50000"/>
                  </a:schemeClr>
                </a:solidFill>
                <a:effectLst/>
                <a:latin typeface="Arial" panose="020B0604020202020204" pitchFamily="34" charset="0"/>
                <a:ea typeface="Times New Roman" panose="02020603050405020304" pitchFamily="18" charset="0"/>
                <a:cs typeface="Arial" panose="020B0604020202020204" pitchFamily="34" charset="0"/>
              </a:rPr>
              <a:t>Perhaps they should have considered conspiracy more than they did.”</a:t>
            </a:r>
          </a:p>
          <a:p>
            <a:pPr>
              <a:lnSpc>
                <a:spcPct val="107000"/>
              </a:lnSpc>
              <a:spcBef>
                <a:spcPts val="0"/>
              </a:spcBef>
              <a:buClr>
                <a:srgbClr val="000000"/>
              </a:buClr>
            </a:pPr>
            <a:endParaRPr lang="en-US" sz="2800" dirty="0">
              <a:latin typeface="Arial" panose="020B0604020202020204" pitchFamily="34" charset="0"/>
              <a:ea typeface="Times New Roman" panose="02020603050405020304" pitchFamily="18" charset="0"/>
              <a:cs typeface="Arial" panose="020B0604020202020204" pitchFamily="34" charset="0"/>
            </a:endParaRPr>
          </a:p>
          <a:p>
            <a:pPr>
              <a:lnSpc>
                <a:spcPct val="107000"/>
              </a:lnSpc>
              <a:spcBef>
                <a:spcPts val="0"/>
              </a:spcBef>
              <a:buClr>
                <a:srgbClr val="000000"/>
              </a:buClr>
            </a:pPr>
            <a:r>
              <a:rPr lang="en-US" sz="2800" dirty="0">
                <a:effectLst/>
                <a:latin typeface="Arial" panose="020B0604020202020204" pitchFamily="34" charset="0"/>
                <a:ea typeface="Times New Roman" panose="02020603050405020304" pitchFamily="18" charset="0"/>
                <a:cs typeface="Arial" panose="020B0604020202020204" pitchFamily="34" charset="0"/>
              </a:rPr>
              <a:t>But they decided to </a:t>
            </a:r>
            <a:r>
              <a:rPr lang="en-US" sz="2800" dirty="0">
                <a:latin typeface="Arial" panose="020B0604020202020204" pitchFamily="34" charset="0"/>
                <a:ea typeface="Times New Roman" panose="02020603050405020304" pitchFamily="18" charset="0"/>
                <a:cs typeface="Arial" panose="020B0604020202020204" pitchFamily="34" charset="0"/>
              </a:rPr>
              <a:t>omit</a:t>
            </a:r>
            <a:r>
              <a:rPr lang="en-US" sz="2800" dirty="0">
                <a:effectLst/>
                <a:latin typeface="Arial" panose="020B0604020202020204" pitchFamily="34" charset="0"/>
                <a:ea typeface="Times New Roman" panose="02020603050405020304" pitchFamily="18" charset="0"/>
                <a:cs typeface="Arial" panose="020B0604020202020204" pitchFamily="34" charset="0"/>
              </a:rPr>
              <a:t> this:</a:t>
            </a:r>
          </a:p>
          <a:p>
            <a:pPr>
              <a:lnSpc>
                <a:spcPct val="107000"/>
              </a:lnSpc>
              <a:spcBef>
                <a:spcPts val="0"/>
              </a:spcBef>
              <a:buClr>
                <a:srgbClr val="000000"/>
              </a:buClr>
            </a:pP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Bef>
                <a:spcPts val="0"/>
              </a:spcBef>
              <a:buClr>
                <a:srgbClr val="000000"/>
              </a:buClr>
            </a:pPr>
            <a:r>
              <a:rPr lang="en-US" sz="2800" dirty="0">
                <a:latin typeface="Arial" panose="020B0604020202020204" pitchFamily="34" charset="0"/>
                <a:ea typeface="Times New Roman" panose="02020603050405020304" pitchFamily="18" charset="0"/>
                <a:cs typeface="Arial" panose="020B0604020202020204" pitchFamily="34" charset="0"/>
              </a:rPr>
              <a:t>O</a:t>
            </a:r>
            <a:r>
              <a:rPr lang="en-US" sz="2800" dirty="0">
                <a:effectLst/>
                <a:latin typeface="Arial" panose="020B0604020202020204" pitchFamily="34" charset="0"/>
                <a:ea typeface="Times New Roman" panose="02020603050405020304" pitchFamily="18" charset="0"/>
                <a:cs typeface="Arial" panose="020B0604020202020204" pitchFamily="34" charset="0"/>
              </a:rPr>
              <a:t>ne very long</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a:effectLst/>
                <a:latin typeface="Arial" panose="020B0604020202020204" pitchFamily="34" charset="0"/>
                <a:ea typeface="Times New Roman" panose="02020603050405020304" pitchFamily="18" charset="0"/>
                <a:cs typeface="Arial" panose="020B0604020202020204" pitchFamily="34" charset="0"/>
              </a:rPr>
              <a:t>document (June 1964) was titled:</a:t>
            </a:r>
          </a:p>
          <a:p>
            <a:pPr>
              <a:lnSpc>
                <a:spcPct val="107000"/>
              </a:lnSpc>
              <a:spcBef>
                <a:spcPts val="0"/>
              </a:spcBef>
              <a:buClr>
                <a:srgbClr val="000000"/>
              </a:buClr>
            </a:pPr>
            <a:endParaRPr lang="en-US" sz="2800" dirty="0">
              <a:latin typeface="Arial" panose="020B0604020202020204" pitchFamily="34" charset="0"/>
              <a:ea typeface="Times New Roman" panose="02020603050405020304" pitchFamily="18" charset="0"/>
              <a:cs typeface="Arial" panose="020B0604020202020204" pitchFamily="34" charset="0"/>
            </a:endParaRPr>
          </a:p>
          <a:p>
            <a:pPr>
              <a:lnSpc>
                <a:spcPct val="107000"/>
              </a:lnSpc>
              <a:spcBef>
                <a:spcPts val="0"/>
              </a:spcBef>
              <a:buClr>
                <a:srgbClr val="000000"/>
              </a:buClr>
            </a:pPr>
            <a:r>
              <a:rPr lang="en-US" sz="2800" dirty="0">
                <a:effectLst/>
                <a:latin typeface="Arial" panose="020B0604020202020204" pitchFamily="34" charset="0"/>
                <a:ea typeface="Times New Roman" panose="02020603050405020304" pitchFamily="18" charset="0"/>
                <a:cs typeface="Arial" panose="020B0604020202020204" pitchFamily="34" charset="0"/>
              </a:rPr>
              <a:t> “Oswald’s Foreign Activities: Summary of Evidence Which Might Be Said to Show That There Was Foreign Involvement in the Assassination of President Kennedy.”</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74352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171089" y="843318"/>
            <a:ext cx="3293471" cy="5171363"/>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conspiracy away?</a:t>
            </a:r>
            <a:b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L</a:t>
            </a: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et’s </a:t>
            </a: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critique </a:t>
            </a: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WC.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3654470" y="843318"/>
            <a:ext cx="8366441" cy="5405082"/>
          </a:xfrm>
          <a:solidFill>
            <a:schemeClr val="accent4">
              <a:lumMod val="40000"/>
              <a:lumOff val="60000"/>
            </a:schemeClr>
          </a:solidFill>
          <a:ln w="38100">
            <a:solidFill>
              <a:schemeClr val="tx1"/>
            </a:solidFill>
          </a:ln>
        </p:spPr>
        <p:txBody>
          <a:bodyPr>
            <a:noAutofit/>
          </a:bodyPr>
          <a:lstStyle/>
          <a:p>
            <a:pPr lvl="1" algn="l">
              <a:lnSpc>
                <a:spcPct val="107000"/>
              </a:lnSpc>
              <a:spcBef>
                <a:spcPts val="0"/>
              </a:spcBef>
              <a:buClr>
                <a:srgbClr val="000000"/>
              </a:buClr>
            </a:pPr>
            <a:r>
              <a:rPr lang="en-US" sz="2400" b="1" dirty="0">
                <a:effectLst/>
                <a:latin typeface="Arial" panose="020B0604020202020204" pitchFamily="34" charset="0"/>
                <a:ea typeface="Calibri" panose="020F0502020204030204" pitchFamily="34" charset="0"/>
                <a:cs typeface="Arial" panose="020B0604020202020204" pitchFamily="34" charset="0"/>
              </a:rPr>
              <a:t>		     For starters:</a:t>
            </a:r>
          </a:p>
          <a:p>
            <a:pPr marL="914400" lvl="1" indent="-457200" algn="l">
              <a:lnSpc>
                <a:spcPct val="107000"/>
              </a:lnSpc>
              <a:spcBef>
                <a:spcPts val="0"/>
              </a:spcBef>
              <a:buClr>
                <a:srgbClr val="000000"/>
              </a:buClr>
              <a:buAutoNum type="arabicPeriod"/>
            </a:pPr>
            <a:endParaRPr lang="en-US" sz="2400" dirty="0">
              <a:latin typeface="Arial" panose="020B0604020202020204" pitchFamily="34" charset="0"/>
              <a:ea typeface="Calibri" panose="020F0502020204030204" pitchFamily="34" charset="0"/>
              <a:cs typeface="Arial" panose="020B0604020202020204" pitchFamily="34" charset="0"/>
            </a:endParaRPr>
          </a:p>
          <a:p>
            <a:pPr marL="457200" marR="0" lvl="0" indent="-457200" algn="l">
              <a:lnSpc>
                <a:spcPct val="107000"/>
              </a:lnSpc>
              <a:spcBef>
                <a:spcPts val="0"/>
              </a:spcBef>
              <a:spcAft>
                <a:spcPts val="0"/>
              </a:spcAft>
              <a:buClr>
                <a:srgbClr val="000000"/>
              </a:buClr>
              <a:buAutoNum type="arabicPeriod"/>
            </a:pPr>
            <a:r>
              <a:rPr lang="en-US" sz="2800" dirty="0">
                <a:latin typeface="Arial" panose="020B0604020202020204" pitchFamily="34" charset="0"/>
                <a:ea typeface="Calibri" panose="020F0502020204030204" pitchFamily="34" charset="0"/>
                <a:cs typeface="Arial" panose="020B0604020202020204" pitchFamily="34" charset="0"/>
              </a:rPr>
              <a:t>The WC should have asked Allen Dulles why he failed to tell his colleagues about the Castro assassination plots.</a:t>
            </a:r>
          </a:p>
          <a:p>
            <a:pPr marL="457200" marR="0" lvl="0" indent="-457200" algn="l">
              <a:lnSpc>
                <a:spcPct val="107000"/>
              </a:lnSpc>
              <a:spcBef>
                <a:spcPts val="0"/>
              </a:spcBef>
              <a:spcAft>
                <a:spcPts val="0"/>
              </a:spcAft>
              <a:buClr>
                <a:srgbClr val="000000"/>
              </a:buClr>
              <a:buAutoNum type="arabicPeriod"/>
            </a:pPr>
            <a:r>
              <a:rPr lang="en-US" sz="2800" dirty="0">
                <a:effectLst/>
                <a:latin typeface="Arial" panose="020B0604020202020204" pitchFamily="34" charset="0"/>
                <a:ea typeface="Calibri" panose="020F0502020204030204" pitchFamily="34" charset="0"/>
                <a:cs typeface="Arial" panose="020B0604020202020204" pitchFamily="34" charset="0"/>
              </a:rPr>
              <a:t>Witnesses sh</a:t>
            </a:r>
            <a:r>
              <a:rPr lang="en-US" sz="2800" dirty="0">
                <a:latin typeface="Arial" panose="020B0604020202020204" pitchFamily="34" charset="0"/>
                <a:ea typeface="Calibri" panose="020F0502020204030204" pitchFamily="34" charset="0"/>
                <a:cs typeface="Arial" panose="020B0604020202020204" pitchFamily="34" charset="0"/>
              </a:rPr>
              <a:t>ould have been allowed to review their (often deliberately altered) testimony.</a:t>
            </a:r>
          </a:p>
          <a:p>
            <a:pPr marL="457200" marR="0" lvl="0" indent="-457200" algn="l">
              <a:lnSpc>
                <a:spcPct val="107000"/>
              </a:lnSpc>
              <a:spcBef>
                <a:spcPts val="0"/>
              </a:spcBef>
              <a:spcAft>
                <a:spcPts val="0"/>
              </a:spcAft>
              <a:buClr>
                <a:srgbClr val="000000"/>
              </a:buClr>
              <a:buAutoNum type="arabicPeriod"/>
            </a:pPr>
            <a:r>
              <a:rPr lang="en-US" sz="2800" dirty="0">
                <a:latin typeface="Arial" panose="020B0604020202020204" pitchFamily="34" charset="0"/>
                <a:ea typeface="Calibri" panose="020F0502020204030204" pitchFamily="34" charset="0"/>
                <a:cs typeface="Arial" panose="020B0604020202020204" pitchFamily="34" charset="0"/>
              </a:rPr>
              <a:t>Someone might have investigated 544 Camp St.</a:t>
            </a:r>
          </a:p>
          <a:p>
            <a:pPr marL="457200" marR="0" lvl="0" indent="-457200" algn="l">
              <a:lnSpc>
                <a:spcPct val="107000"/>
              </a:lnSpc>
              <a:spcBef>
                <a:spcPts val="0"/>
              </a:spcBef>
              <a:spcAft>
                <a:spcPts val="0"/>
              </a:spcAft>
              <a:buClr>
                <a:srgbClr val="000000"/>
              </a:buClr>
              <a:buAutoNum type="arabicPeriod"/>
            </a:pPr>
            <a:r>
              <a:rPr lang="en-US" sz="2800" dirty="0">
                <a:effectLst/>
                <a:latin typeface="Arial" panose="020B0604020202020204" pitchFamily="34" charset="0"/>
                <a:ea typeface="Calibri" panose="020F0502020204030204" pitchFamily="34" charset="0"/>
                <a:cs typeface="Arial" panose="020B0604020202020204" pitchFamily="34" charset="0"/>
              </a:rPr>
              <a:t>CIA might have explained why Oswald was a “witting participant.”*</a:t>
            </a:r>
          </a:p>
          <a:p>
            <a:pPr marR="0" lvl="0">
              <a:lnSpc>
                <a:spcPct val="107000"/>
              </a:lnSpc>
              <a:spcBef>
                <a:spcPts val="0"/>
              </a:spcBef>
              <a:spcAft>
                <a:spcPts val="0"/>
              </a:spcAft>
              <a:buClr>
                <a:srgbClr val="000000"/>
              </a:buClr>
            </a:pPr>
            <a:endParaRPr lang="en-US" dirty="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r>
              <a:rPr lang="en-US" dirty="0">
                <a:solidFill>
                  <a:srgbClr val="0070C0"/>
                </a:solidFill>
                <a:effectLst/>
                <a:latin typeface="Arial" panose="020B0604020202020204" pitchFamily="34" charset="0"/>
                <a:ea typeface="Calibri" panose="020F0502020204030204" pitchFamily="34" charset="0"/>
                <a:cs typeface="Arial" panose="020B0604020202020204" pitchFamily="34" charset="0"/>
              </a:rPr>
              <a:t>* Pete Bagley to Malcolm Blunt (my book, p. 233)</a:t>
            </a:r>
          </a:p>
        </p:txBody>
      </p:sp>
    </p:spTree>
    <p:extLst>
      <p:ext uri="{BB962C8B-B14F-4D97-AF65-F5344CB8AC3E}">
        <p14:creationId xmlns:p14="http://schemas.microsoft.com/office/powerpoint/2010/main" val="3231173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201569" y="772160"/>
            <a:ext cx="3303631" cy="5171363"/>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conspiracy away?</a:t>
            </a:r>
            <a:b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L</a:t>
            </a: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et’s </a:t>
            </a: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critique </a:t>
            </a: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WC.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3806951" y="436880"/>
            <a:ext cx="7958329" cy="5984240"/>
          </a:xfrm>
          <a:solidFill>
            <a:schemeClr val="accent4">
              <a:lumMod val="40000"/>
              <a:lumOff val="60000"/>
            </a:schemeClr>
          </a:solidFill>
          <a:ln w="38100">
            <a:solidFill>
              <a:schemeClr val="tx1"/>
            </a:solidFill>
          </a:ln>
        </p:spPr>
        <p:txBody>
          <a:bodyPr>
            <a:noAutofit/>
          </a:bodyPr>
          <a:lstStyle/>
          <a:p>
            <a:pPr marR="0" lvl="0">
              <a:lnSpc>
                <a:spcPct val="107000"/>
              </a:lnSpc>
              <a:spcBef>
                <a:spcPts val="0"/>
              </a:spcBef>
              <a:spcAft>
                <a:spcPts val="0"/>
              </a:spcAft>
              <a:buClr>
                <a:srgbClr val="000000"/>
              </a:buClr>
            </a:pPr>
            <a:r>
              <a:rPr lang="en-US" sz="2800" b="1" dirty="0">
                <a:effectLst/>
                <a:latin typeface="Arial" panose="020B0604020202020204" pitchFamily="34" charset="0"/>
                <a:ea typeface="Calibri" panose="020F0502020204030204" pitchFamily="34" charset="0"/>
                <a:cs typeface="Arial" panose="020B0604020202020204" pitchFamily="34" charset="0"/>
              </a:rPr>
              <a:t>Furthermore:</a:t>
            </a:r>
          </a:p>
          <a:p>
            <a:pPr marR="0" lvl="0" algn="l">
              <a:lnSpc>
                <a:spcPct val="107000"/>
              </a:lnSpc>
              <a:spcBef>
                <a:spcPts val="0"/>
              </a:spcBef>
              <a:spcAft>
                <a:spcPts val="0"/>
              </a:spcAft>
              <a:buClr>
                <a:srgbClr val="000000"/>
              </a:buClr>
            </a:pPr>
            <a:r>
              <a:rPr lang="en-US" sz="2800" dirty="0">
                <a:effectLst/>
                <a:latin typeface="Arial" panose="020B0604020202020204" pitchFamily="34" charset="0"/>
                <a:ea typeface="Calibri" panose="020F0502020204030204" pitchFamily="34" charset="0"/>
                <a:cs typeface="Arial" panose="020B0604020202020204" pitchFamily="34" charset="0"/>
              </a:rPr>
              <a:t>5. The WC should have hired their own investigators, rather than genuflecting to the FBI.</a:t>
            </a:r>
          </a:p>
          <a:p>
            <a:pPr marR="0" lvl="0" algn="l">
              <a:lnSpc>
                <a:spcPct val="107000"/>
              </a:lnSpc>
              <a:spcBef>
                <a:spcPts val="0"/>
              </a:spcBef>
              <a:spcAft>
                <a:spcPts val="0"/>
              </a:spcAft>
              <a:buClr>
                <a:srgbClr val="000000"/>
              </a:buClr>
            </a:pPr>
            <a:r>
              <a:rPr lang="en-US" sz="2800" dirty="0">
                <a:latin typeface="Arial" panose="020B0604020202020204" pitchFamily="34" charset="0"/>
                <a:ea typeface="Calibri" panose="020F0502020204030204" pitchFamily="34" charset="0"/>
                <a:cs typeface="Arial" panose="020B0604020202020204" pitchFamily="34" charset="0"/>
              </a:rPr>
              <a:t>6. They might have examined the autopsy photographs and X-rays.</a:t>
            </a:r>
          </a:p>
          <a:p>
            <a:pPr marR="0" lvl="0" algn="l">
              <a:lnSpc>
                <a:spcPct val="107000"/>
              </a:lnSpc>
              <a:spcBef>
                <a:spcPts val="0"/>
              </a:spcBef>
              <a:spcAft>
                <a:spcPts val="0"/>
              </a:spcAft>
              <a:buClr>
                <a:srgbClr val="000000"/>
              </a:buClr>
            </a:pPr>
            <a:r>
              <a:rPr lang="en-US" sz="2800" dirty="0">
                <a:latin typeface="Arial" panose="020B0604020202020204" pitchFamily="34" charset="0"/>
                <a:ea typeface="Calibri" panose="020F0502020204030204" pitchFamily="34" charset="0"/>
                <a:cs typeface="Arial" panose="020B0604020202020204" pitchFamily="34" charset="0"/>
              </a:rPr>
              <a:t>7. They should have asked Jim Angleton why J. Edgar Hoover had sent him a memo on Oswald in </a:t>
            </a:r>
            <a:r>
              <a:rPr lang="en-US" sz="2800" b="1" dirty="0">
                <a:solidFill>
                  <a:srgbClr val="FF0000"/>
                </a:solidFill>
                <a:latin typeface="Arial" panose="020B0604020202020204" pitchFamily="34" charset="0"/>
                <a:ea typeface="Calibri" panose="020F0502020204030204" pitchFamily="34" charset="0"/>
                <a:cs typeface="Arial" panose="020B0604020202020204" pitchFamily="34" charset="0"/>
              </a:rPr>
              <a:t>early November 1963</a:t>
            </a:r>
            <a:r>
              <a:rPr lang="en-US" sz="2800" dirty="0">
                <a:latin typeface="Arial" panose="020B0604020202020204" pitchFamily="34" charset="0"/>
                <a:ea typeface="Calibri" panose="020F0502020204030204" pitchFamily="34" charset="0"/>
                <a:cs typeface="Arial" panose="020B0604020202020204" pitchFamily="34" charset="0"/>
              </a:rPr>
              <a:t>.</a:t>
            </a:r>
          </a:p>
          <a:p>
            <a:pPr marR="0" lvl="0" algn="l">
              <a:lnSpc>
                <a:spcPct val="107000"/>
              </a:lnSpc>
              <a:spcBef>
                <a:spcPts val="0"/>
              </a:spcBef>
              <a:spcAft>
                <a:spcPts val="0"/>
              </a:spcAft>
              <a:buClr>
                <a:srgbClr val="000000"/>
              </a:buClr>
            </a:pPr>
            <a:r>
              <a:rPr lang="en-US" sz="2800" dirty="0">
                <a:latin typeface="Arial" panose="020B0604020202020204" pitchFamily="34" charset="0"/>
                <a:ea typeface="Calibri" panose="020F0502020204030204" pitchFamily="34" charset="0"/>
                <a:cs typeface="Arial" panose="020B0604020202020204" pitchFamily="34" charset="0"/>
              </a:rPr>
              <a:t>8. They could have asked Jane Roman why the CIA had a “keen interest” in Oswald.*</a:t>
            </a:r>
          </a:p>
          <a:p>
            <a:pPr marR="0" lvl="0" algn="l">
              <a:lnSpc>
                <a:spcPct val="107000"/>
              </a:lnSpc>
              <a:spcBef>
                <a:spcPts val="0"/>
              </a:spcBef>
              <a:spcAft>
                <a:spcPts val="0"/>
              </a:spcAft>
              <a:buClr>
                <a:srgbClr val="000000"/>
              </a:buClr>
            </a:pPr>
            <a:endParaRPr lang="en-US" dirty="0">
              <a:latin typeface="Arial" panose="020B0604020202020204" pitchFamily="34" charset="0"/>
              <a:ea typeface="Calibri" panose="020F0502020204030204" pitchFamily="34" charset="0"/>
              <a:cs typeface="Arial" panose="020B0604020202020204" pitchFamily="34" charset="0"/>
            </a:endParaRPr>
          </a:p>
          <a:p>
            <a:pPr marR="0" lvl="0" algn="l">
              <a:lnSpc>
                <a:spcPct val="107000"/>
              </a:lnSpc>
              <a:spcBef>
                <a:spcPts val="0"/>
              </a:spcBef>
              <a:spcAft>
                <a:spcPts val="0"/>
              </a:spcAft>
              <a:buClr>
                <a:srgbClr val="000000"/>
              </a:buClr>
            </a:pPr>
            <a:r>
              <a:rPr lang="en-US" dirty="0">
                <a:effectLst/>
                <a:latin typeface="Arial" panose="020B0604020202020204" pitchFamily="34" charset="0"/>
                <a:ea typeface="Calibri" panose="020F050202020403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3"/>
              </a:rPr>
              <a:t>WHAT JANE ROMAN SAID (history-matters.com)</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14180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761556" y="1017735"/>
            <a:ext cx="10668888" cy="1780875"/>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conspiracy away?</a:t>
            </a:r>
            <a:b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Maybe they should just have asked LBJ.</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1734199" y="3575353"/>
            <a:ext cx="8723602" cy="1780875"/>
          </a:xfrm>
          <a:solidFill>
            <a:schemeClr val="accent4">
              <a:lumMod val="40000"/>
              <a:lumOff val="60000"/>
            </a:schemeClr>
          </a:solidFill>
          <a:ln w="38100">
            <a:solidFill>
              <a:schemeClr val="tx1"/>
            </a:solidFill>
          </a:ln>
        </p:spPr>
        <p:txBody>
          <a:bodyPr>
            <a:noAutofit/>
          </a:bodyPr>
          <a:lstStyle/>
          <a:p>
            <a:pPr marR="0" lvl="0">
              <a:lnSpc>
                <a:spcPct val="107000"/>
              </a:lnSpc>
              <a:spcBef>
                <a:spcPts val="0"/>
              </a:spcBef>
              <a:spcAft>
                <a:spcPts val="0"/>
              </a:spcAft>
              <a:buClr>
                <a:srgbClr val="000000"/>
              </a:buClr>
            </a:pPr>
            <a:r>
              <a:rPr lang="en-US" sz="3600" i="1" dirty="0">
                <a:effectLst/>
                <a:latin typeface="Arial" panose="020B0604020202020204" pitchFamily="34" charset="0"/>
                <a:ea typeface="Calibri" panose="020F0502020204030204" pitchFamily="34" charset="0"/>
                <a:cs typeface="Arial" panose="020B0604020202020204" pitchFamily="34" charset="0"/>
              </a:rPr>
              <a:t>“The President </a:t>
            </a:r>
            <a:r>
              <a:rPr lang="en-US" sz="3600" dirty="0">
                <a:effectLst/>
                <a:latin typeface="Arial" panose="020B0604020202020204" pitchFamily="34" charset="0"/>
                <a:ea typeface="Calibri" panose="020F0502020204030204" pitchFamily="34" charset="0"/>
                <a:cs typeface="Arial" panose="020B0604020202020204" pitchFamily="34" charset="0"/>
              </a:rPr>
              <a:t>[LBJ] </a:t>
            </a:r>
            <a:r>
              <a:rPr lang="en-US" sz="3600" i="1" dirty="0">
                <a:effectLst/>
                <a:latin typeface="Arial" panose="020B0604020202020204" pitchFamily="34" charset="0"/>
                <a:ea typeface="Calibri" panose="020F0502020204030204" pitchFamily="34" charset="0"/>
                <a:cs typeface="Arial" panose="020B0604020202020204" pitchFamily="34" charset="0"/>
              </a:rPr>
              <a:t>felt that the CIA had something to do with this plot.”</a:t>
            </a:r>
          </a:p>
          <a:p>
            <a:pPr marR="0" lvl="0">
              <a:lnSpc>
                <a:spcPct val="107000"/>
              </a:lnSpc>
              <a:spcBef>
                <a:spcPts val="0"/>
              </a:spcBef>
              <a:spcAft>
                <a:spcPts val="0"/>
              </a:spcAft>
              <a:buClr>
                <a:srgbClr val="000000"/>
              </a:buClr>
            </a:pPr>
            <a:r>
              <a:rPr lang="en-US" sz="2800" dirty="0">
                <a:solidFill>
                  <a:srgbClr val="0070C0"/>
                </a:solidFill>
                <a:latin typeface="Arial" panose="020B0604020202020204" pitchFamily="34" charset="0"/>
                <a:ea typeface="Calibri" panose="020F0502020204030204" pitchFamily="34" charset="0"/>
                <a:cs typeface="Arial" panose="020B0604020202020204" pitchFamily="34" charset="0"/>
              </a:rPr>
              <a:t>--White House aide Marvin Watson (McKnight, p. 449)</a:t>
            </a:r>
          </a:p>
          <a:p>
            <a:pPr marR="0" lvl="0">
              <a:lnSpc>
                <a:spcPct val="107000"/>
              </a:lnSpc>
              <a:spcBef>
                <a:spcPts val="0"/>
              </a:spcBef>
              <a:spcAft>
                <a:spcPts val="0"/>
              </a:spcAft>
              <a:buClr>
                <a:srgbClr val="000000"/>
              </a:buClr>
            </a:pPr>
            <a:endParaRPr lang="en-US" sz="2000"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endParaRPr lang="en-US" sz="20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09215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1630458" y="1473200"/>
            <a:ext cx="8448262" cy="1635760"/>
          </a:xfrm>
          <a:solidFill>
            <a:srgbClr val="FFFF00"/>
          </a:solidFill>
          <a:ln w="57150">
            <a:solidFill>
              <a:srgbClr val="FF0000"/>
            </a:solidFill>
          </a:ln>
        </p:spPr>
        <p:txBody>
          <a:bodyPr>
            <a:noAutofit/>
          </a:bodyPr>
          <a:lstStyle/>
          <a:p>
            <a:pPr marR="0" lvl="0">
              <a:lnSpc>
                <a:spcPct val="107000"/>
              </a:lnSpc>
              <a:spcBef>
                <a:spcPts val="0"/>
              </a:spcBef>
              <a:spcAft>
                <a:spcPts val="0"/>
              </a:spcAft>
              <a:buClr>
                <a:srgbClr val="000000"/>
              </a:buClr>
            </a:pPr>
            <a:r>
              <a:rPr lang="en-US" sz="3200" i="1" dirty="0">
                <a:effectLst/>
                <a:latin typeface="Arial" panose="020B0604020202020204" pitchFamily="34" charset="0"/>
                <a:ea typeface="Calibri" panose="020F0502020204030204" pitchFamily="34" charset="0"/>
                <a:cs typeface="Arial" panose="020B0604020202020204" pitchFamily="34" charset="0"/>
              </a:rPr>
              <a:t>“The President directed the Commission to evaluate </a:t>
            </a:r>
            <a:r>
              <a:rPr lang="en-US" sz="3200" b="1" i="1" dirty="0">
                <a:effectLst/>
                <a:latin typeface="Arial" panose="020B0604020202020204" pitchFamily="34" charset="0"/>
                <a:ea typeface="Calibri" panose="020F0502020204030204" pitchFamily="34" charset="0"/>
                <a:cs typeface="Arial" panose="020B0604020202020204" pitchFamily="34" charset="0"/>
              </a:rPr>
              <a:t>all</a:t>
            </a:r>
            <a:r>
              <a:rPr lang="en-US" sz="3200" i="1" dirty="0">
                <a:effectLst/>
                <a:latin typeface="Arial" panose="020B0604020202020204" pitchFamily="34" charset="0"/>
                <a:ea typeface="Calibri" panose="020F0502020204030204" pitchFamily="34" charset="0"/>
                <a:cs typeface="Arial" panose="020B0604020202020204" pitchFamily="34" charset="0"/>
              </a:rPr>
              <a:t> the facts….”</a:t>
            </a:r>
            <a:br>
              <a:rPr lang="en-US" sz="3200" i="1" dirty="0">
                <a:effectLst/>
                <a:latin typeface="Arial" panose="020B0604020202020204" pitchFamily="34" charset="0"/>
                <a:ea typeface="Calibri" panose="020F0502020204030204" pitchFamily="34" charset="0"/>
                <a:cs typeface="Arial" panose="020B0604020202020204" pitchFamily="34" charset="0"/>
              </a:rPr>
            </a:b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--Warren Report, ix.</a:t>
            </a:r>
            <a:endParaRPr lang="en-US" sz="32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1731038" y="4120351"/>
            <a:ext cx="8347682" cy="795355"/>
          </a:xfrm>
          <a:solidFill>
            <a:schemeClr val="accent4">
              <a:lumMod val="40000"/>
              <a:lumOff val="60000"/>
            </a:schemeClr>
          </a:solidFill>
          <a:ln w="38100">
            <a:solidFill>
              <a:schemeClr val="tx1"/>
            </a:solidFill>
          </a:ln>
        </p:spPr>
        <p:txBody>
          <a:bodyPr>
            <a:noAutofit/>
          </a:bodyPr>
          <a:lstStyle/>
          <a:p>
            <a:pPr marR="0" lvl="0">
              <a:lnSpc>
                <a:spcPct val="107000"/>
              </a:lnSpc>
              <a:spcBef>
                <a:spcPts val="0"/>
              </a:spcBef>
              <a:spcAft>
                <a:spcPts val="0"/>
              </a:spcAft>
              <a:buClr>
                <a:srgbClr val="000000"/>
              </a:buClr>
            </a:pPr>
            <a:r>
              <a:rPr lang="en-US" sz="4000" dirty="0">
                <a:effectLst/>
                <a:latin typeface="Arial" panose="020B0604020202020204" pitchFamily="34" charset="0"/>
                <a:ea typeface="Calibri" panose="020F0502020204030204" pitchFamily="34" charset="0"/>
                <a:cs typeface="Arial" panose="020B0604020202020204" pitchFamily="34" charset="0"/>
              </a:rPr>
              <a:t>So, is that what they did?</a:t>
            </a:r>
            <a:endParaRPr lang="en-US" sz="40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endParaRPr lang="en-US" sz="20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01804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CD259-8E4C-E46C-4E27-F49C7C101468}"/>
              </a:ext>
            </a:extLst>
          </p:cNvPr>
          <p:cNvSpPr>
            <a:spLocks noGrp="1"/>
          </p:cNvSpPr>
          <p:nvPr>
            <p:ph type="title"/>
          </p:nvPr>
        </p:nvSpPr>
        <p:spPr>
          <a:xfrm>
            <a:off x="689810" y="515770"/>
            <a:ext cx="10515600" cy="874129"/>
          </a:xfrm>
          <a:solidFill>
            <a:srgbClr val="FFFF00"/>
          </a:solidFill>
          <a:ln w="38100">
            <a:solidFill>
              <a:srgbClr val="FF0000"/>
            </a:solidFill>
          </a:ln>
        </p:spPr>
        <p:txBody>
          <a:bodyPr>
            <a:normAutofit/>
          </a:bodyPr>
          <a:lstStyle/>
          <a:p>
            <a:r>
              <a:rPr lang="en-US" sz="4000" b="1" dirty="0">
                <a:latin typeface="Arial" panose="020B0604020202020204" pitchFamily="34" charset="0"/>
                <a:cs typeface="Arial" panose="020B0604020202020204" pitchFamily="34" charset="0"/>
              </a:rPr>
              <a:t>My colleagues (and occasional critics)</a:t>
            </a:r>
          </a:p>
        </p:txBody>
      </p:sp>
      <p:sp>
        <p:nvSpPr>
          <p:cNvPr id="3" name="Content Placeholder 2">
            <a:extLst>
              <a:ext uri="{FF2B5EF4-FFF2-40B4-BE49-F238E27FC236}">
                <a16:creationId xmlns:a16="http://schemas.microsoft.com/office/drawing/2014/main" id="{D967B462-9E8E-5134-1AD4-293E37F4D4F9}"/>
              </a:ext>
            </a:extLst>
          </p:cNvPr>
          <p:cNvSpPr>
            <a:spLocks noGrp="1"/>
          </p:cNvSpPr>
          <p:nvPr>
            <p:ph sz="half" idx="1"/>
          </p:nvPr>
        </p:nvSpPr>
        <p:spPr>
          <a:xfrm>
            <a:off x="1545389" y="1947203"/>
            <a:ext cx="3199331" cy="4581500"/>
          </a:xfrm>
          <a:solidFill>
            <a:schemeClr val="accent4">
              <a:lumMod val="40000"/>
              <a:lumOff val="60000"/>
            </a:schemeClr>
          </a:solidFill>
          <a:ln w="28575">
            <a:solidFill>
              <a:schemeClr val="tx1"/>
            </a:solidFill>
          </a:ln>
        </p:spPr>
        <p:txBody>
          <a:bodyPr>
            <a:normAutofit fontScale="85000" lnSpcReduction="20000"/>
          </a:bodyPr>
          <a:lstStyle/>
          <a:p>
            <a:pPr marL="0" indent="0">
              <a:buNone/>
            </a:pPr>
            <a:endParaRPr lang="en-US" sz="33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en-US" sz="33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Cyril Wecht</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en-US" sz="33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Douglas Horne</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en-US" sz="33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Gary Aguilar</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en-US" sz="33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Mike Chesser</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en-US" sz="33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Jim DiEugenio</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en-US" sz="33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Sydney Wilkinson</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en-US" sz="33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Thom Whitehead</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en-US" sz="33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Josiah Thompson</a:t>
            </a:r>
          </a:p>
          <a:p>
            <a:pPr marL="0" indent="0">
              <a:buNone/>
            </a:pPr>
            <a:r>
              <a:rPr lang="en-US" sz="3300" dirty="0">
                <a:solidFill>
                  <a:srgbClr val="000000"/>
                </a:solidFill>
                <a:latin typeface="Arial" panose="020B0604020202020204" pitchFamily="34" charset="0"/>
                <a:ea typeface="Times New Roman" panose="02020603050405020304" pitchFamily="18" charset="0"/>
                <a:cs typeface="Arial" panose="020B0604020202020204" pitchFamily="34" charset="0"/>
              </a:rPr>
              <a:t>Roy Schaeffer</a:t>
            </a:r>
            <a:endParaRPr lang="en-US" sz="33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Content Placeholder 3">
            <a:extLst>
              <a:ext uri="{FF2B5EF4-FFF2-40B4-BE49-F238E27FC236}">
                <a16:creationId xmlns:a16="http://schemas.microsoft.com/office/drawing/2014/main" id="{E683444E-EBD0-4725-BE79-C2B2B315445C}"/>
              </a:ext>
            </a:extLst>
          </p:cNvPr>
          <p:cNvSpPr>
            <a:spLocks noGrp="1"/>
          </p:cNvSpPr>
          <p:nvPr>
            <p:ph sz="half" idx="2"/>
          </p:nvPr>
        </p:nvSpPr>
        <p:spPr>
          <a:xfrm>
            <a:off x="5520623" y="1947203"/>
            <a:ext cx="3440497" cy="4581501"/>
          </a:xfrm>
          <a:solidFill>
            <a:schemeClr val="accent4">
              <a:lumMod val="40000"/>
              <a:lumOff val="60000"/>
            </a:schemeClr>
          </a:solidFill>
          <a:ln w="28575">
            <a:solidFill>
              <a:schemeClr val="tx1"/>
            </a:solidFill>
          </a:ln>
        </p:spPr>
        <p:txBody>
          <a:bodyPr>
            <a:normAutofit fontScale="85000" lnSpcReduction="20000"/>
          </a:bodyPr>
          <a:lstStyle/>
          <a:p>
            <a:pPr marL="0" marR="0" indent="0">
              <a:buNone/>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buNone/>
            </a:pPr>
            <a:r>
              <a:rPr lang="en-US" sz="3200" dirty="0">
                <a:effectLst/>
                <a:latin typeface="Arial" panose="020B0604020202020204" pitchFamily="34" charset="0"/>
                <a:ea typeface="Times New Roman" panose="02020603050405020304" pitchFamily="18" charset="0"/>
                <a:cs typeface="Arial" panose="020B0604020202020204" pitchFamily="34" charset="0"/>
              </a:rPr>
              <a:t>Walt Brown</a:t>
            </a:r>
          </a:p>
          <a:p>
            <a:pPr marL="0" marR="0" indent="0">
              <a:buNone/>
            </a:pPr>
            <a:r>
              <a:rPr lang="en-US" sz="3200" dirty="0">
                <a:effectLst/>
                <a:latin typeface="Arial" panose="020B0604020202020204" pitchFamily="34" charset="0"/>
                <a:ea typeface="Times New Roman" panose="02020603050405020304" pitchFamily="18" charset="0"/>
                <a:cs typeface="Arial" panose="020B0604020202020204" pitchFamily="34" charset="0"/>
              </a:rPr>
              <a:t>Mildred Cranor</a:t>
            </a:r>
          </a:p>
          <a:p>
            <a:pPr marL="0" marR="0" indent="0">
              <a:buNone/>
            </a:pPr>
            <a:r>
              <a:rPr lang="en-US" sz="3200" dirty="0">
                <a:effectLst/>
                <a:latin typeface="Arial" panose="020B0604020202020204" pitchFamily="34" charset="0"/>
                <a:ea typeface="Times New Roman" panose="02020603050405020304" pitchFamily="18" charset="0"/>
                <a:cs typeface="Arial" panose="020B0604020202020204" pitchFamily="34" charset="0"/>
              </a:rPr>
              <a:t>Jeff Sundberg</a:t>
            </a:r>
          </a:p>
          <a:p>
            <a:pPr marL="0" marR="0" indent="0">
              <a:buNone/>
            </a:pPr>
            <a:r>
              <a:rPr lang="en-US" sz="3200" dirty="0">
                <a:effectLst/>
                <a:latin typeface="Arial" panose="020B0604020202020204" pitchFamily="34" charset="0"/>
                <a:ea typeface="Times New Roman" panose="02020603050405020304" pitchFamily="18" charset="0"/>
                <a:cs typeface="Arial" panose="020B0604020202020204" pitchFamily="34" charset="0"/>
              </a:rPr>
              <a:t>Greg Burnham</a:t>
            </a:r>
          </a:p>
          <a:p>
            <a:pPr marL="0" marR="0" indent="0">
              <a:buNone/>
            </a:pPr>
            <a:r>
              <a:rPr lang="en-US" sz="3200" dirty="0">
                <a:effectLst/>
                <a:latin typeface="Arial" panose="020B0604020202020204" pitchFamily="34" charset="0"/>
                <a:ea typeface="Times New Roman" panose="02020603050405020304" pitchFamily="18" charset="0"/>
                <a:cs typeface="Arial" panose="020B0604020202020204" pitchFamily="34" charset="0"/>
              </a:rPr>
              <a:t>Edward DeFiore</a:t>
            </a:r>
          </a:p>
          <a:p>
            <a:pPr marL="0" marR="0" indent="0">
              <a:buNone/>
            </a:pPr>
            <a:r>
              <a:rPr lang="en-US" sz="3200" dirty="0">
                <a:effectLst/>
                <a:latin typeface="Arial" panose="020B0604020202020204" pitchFamily="34" charset="0"/>
                <a:ea typeface="Times New Roman" panose="02020603050405020304" pitchFamily="18" charset="0"/>
                <a:cs typeface="Arial" panose="020B0604020202020204" pitchFamily="34" charset="0"/>
              </a:rPr>
              <a:t>Michael O’Dell</a:t>
            </a:r>
          </a:p>
          <a:p>
            <a:pPr marL="0" marR="0" indent="0">
              <a:buNone/>
            </a:pPr>
            <a:r>
              <a:rPr lang="en-US" sz="3200" dirty="0">
                <a:effectLst/>
                <a:latin typeface="Arial" panose="020B0604020202020204" pitchFamily="34" charset="0"/>
                <a:ea typeface="Times New Roman" panose="02020603050405020304" pitchFamily="18" charset="0"/>
                <a:cs typeface="Arial" panose="020B0604020202020204" pitchFamily="34" charset="0"/>
              </a:rPr>
              <a:t>Jim Fetzer</a:t>
            </a:r>
          </a:p>
          <a:p>
            <a:pPr marL="0" marR="0" indent="0">
              <a:buNone/>
            </a:pPr>
            <a:r>
              <a:rPr lang="en-US" sz="3200" dirty="0">
                <a:latin typeface="Arial" panose="020B0604020202020204" pitchFamily="34" charset="0"/>
                <a:ea typeface="Times New Roman" panose="02020603050405020304" pitchFamily="18" charset="0"/>
                <a:cs typeface="Arial" panose="020B0604020202020204" pitchFamily="34" charset="0"/>
              </a:rPr>
              <a:t>Martin Shackelford</a:t>
            </a:r>
          </a:p>
          <a:p>
            <a:pPr marL="0" marR="0" indent="0">
              <a:buNone/>
            </a:pPr>
            <a:r>
              <a:rPr lang="en-US" sz="3200" dirty="0">
                <a:effectLst/>
                <a:latin typeface="Arial" panose="020B0604020202020204" pitchFamily="34" charset="0"/>
                <a:ea typeface="Times New Roman" panose="02020603050405020304" pitchFamily="18" charset="0"/>
                <a:cs typeface="Arial" panose="020B0604020202020204" pitchFamily="34" charset="0"/>
              </a:rPr>
              <a:t>John Armstrong</a:t>
            </a:r>
          </a:p>
          <a:p>
            <a:pPr marL="0" marR="0" indent="0">
              <a:buNone/>
            </a:pPr>
            <a:r>
              <a:rPr lang="en-US" sz="3200" dirty="0">
                <a:effectLst/>
                <a:latin typeface="Arial" panose="020B0604020202020204" pitchFamily="34" charset="0"/>
                <a:ea typeface="Times New Roman" panose="02020603050405020304" pitchFamily="18" charset="0"/>
                <a:cs typeface="Arial" panose="020B0604020202020204" pitchFamily="34" charset="0"/>
              </a:rPr>
              <a:t>Doug Weldon (RIP)</a:t>
            </a:r>
          </a:p>
          <a:p>
            <a:endParaRPr lang="en-US" dirty="0"/>
          </a:p>
        </p:txBody>
      </p:sp>
    </p:spTree>
    <p:extLst>
      <p:ext uri="{BB962C8B-B14F-4D97-AF65-F5344CB8AC3E}">
        <p14:creationId xmlns:p14="http://schemas.microsoft.com/office/powerpoint/2010/main" val="30489700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170097" y="1516566"/>
            <a:ext cx="3739548" cy="4287918"/>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conspiracy away?</a:t>
            </a:r>
            <a:b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These chapters are </a:t>
            </a:r>
            <a:r>
              <a:rPr lang="en-US" sz="3600" b="1" u="sng" spc="30" dirty="0">
                <a:solidFill>
                  <a:srgbClr val="000000"/>
                </a:solidFill>
                <a:latin typeface="Arial" panose="020B0604020202020204" pitchFamily="34" charset="0"/>
                <a:ea typeface="Calibri" panose="020F0502020204030204" pitchFamily="34" charset="0"/>
                <a:cs typeface="Arial" panose="020B0604020202020204" pitchFamily="34" charset="0"/>
              </a:rPr>
              <a:t>all</a:t>
            </a: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 missing in the WR.</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4070986" y="400738"/>
            <a:ext cx="7810958" cy="6056523"/>
          </a:xfrm>
          <a:solidFill>
            <a:schemeClr val="accent4">
              <a:lumMod val="40000"/>
              <a:lumOff val="60000"/>
            </a:schemeClr>
          </a:solidFill>
          <a:ln w="38100">
            <a:solidFill>
              <a:schemeClr val="tx1"/>
            </a:solidFill>
          </a:ln>
        </p:spPr>
        <p:txBody>
          <a:bodyPr>
            <a:noAutofit/>
          </a:bodyPr>
          <a:lstStyle/>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Assassination planning documents</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Travel schedules and diaries of participants</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Witnesses with foreknowledge</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Oswald items, e.g., the Minox camera</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Photographs of the motorcade</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Dealey Plaza witnesses</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Photographs of the limousine (in Dallas &amp; DC)</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Parkland medical personnel</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Bethesda autopsy para-professionals</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 Bethesda physicians</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Three autopsy pathologists and one radiologist</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 Autopsy report</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 Autopsy photographs</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 Autopsy X-rays</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 Participants in the cover-up (e.g., SS &amp; FBI)</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346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1702209" y="680224"/>
            <a:ext cx="7986078" cy="1399521"/>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a:t>
            </a: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piracy </a:t>
            </a: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away?</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1239071" y="2847051"/>
            <a:ext cx="9192307" cy="2762012"/>
          </a:xfrm>
          <a:solidFill>
            <a:schemeClr val="accent4">
              <a:lumMod val="40000"/>
              <a:lumOff val="60000"/>
            </a:schemeClr>
          </a:solidFill>
          <a:ln w="38100">
            <a:solidFill>
              <a:schemeClr val="tx1"/>
            </a:solidFill>
          </a:ln>
        </p:spPr>
        <p:txBody>
          <a:bodyPr>
            <a:noAutofit/>
          </a:bodyPr>
          <a:lstStyle/>
          <a:p>
            <a:pPr marL="342900" marR="0" lvl="0" indent="-342900">
              <a:lnSpc>
                <a:spcPct val="107000"/>
              </a:lnSpc>
              <a:spcBef>
                <a:spcPts val="0"/>
              </a:spcBef>
              <a:spcAft>
                <a:spcPts val="800"/>
              </a:spcAft>
              <a:buFont typeface="+mj-lt"/>
              <a:buAutoNum type="arabicPeriod"/>
              <a:tabLst>
                <a:tab pos="457200" algn="l"/>
              </a:tabLst>
            </a:pPr>
            <a:r>
              <a:rPr lang="en-US" sz="2800"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 Assassination planning documents</a:t>
            </a:r>
          </a:p>
          <a:p>
            <a:pPr marL="457200" marR="0" lvl="0" indent="-457200" algn="l">
              <a:lnSpc>
                <a:spcPct val="107000"/>
              </a:lnSpc>
              <a:spcBef>
                <a:spcPts val="0"/>
              </a:spcBef>
              <a:spcAft>
                <a:spcPts val="800"/>
              </a:spcAft>
              <a:buFont typeface="Arial" panose="020B0604020202020204" pitchFamily="34" charset="0"/>
              <a:buChar char="•"/>
              <a:tabLst>
                <a:tab pos="457200" algn="l"/>
              </a:tabLst>
            </a:pPr>
            <a:r>
              <a:rPr lang="en-US" sz="2800" spc="30" dirty="0">
                <a:effectLst/>
                <a:latin typeface="Arial" panose="020B0604020202020204" pitchFamily="34" charset="0"/>
                <a:ea typeface="Calibri" panose="020F0502020204030204" pitchFamily="34" charset="0"/>
                <a:cs typeface="Arial" panose="020B0604020202020204" pitchFamily="34" charset="0"/>
              </a:rPr>
              <a:t>Three official government investigations </a:t>
            </a:r>
            <a:r>
              <a:rPr lang="en-US" sz="2800" spc="30" dirty="0">
                <a:latin typeface="Arial" panose="020B0604020202020204" pitchFamily="34" charset="0"/>
                <a:ea typeface="Calibri" panose="020F0502020204030204" pitchFamily="34" charset="0"/>
                <a:cs typeface="Arial" panose="020B0604020202020204" pitchFamily="34" charset="0"/>
              </a:rPr>
              <a:t>failed</a:t>
            </a:r>
            <a:r>
              <a:rPr lang="en-US" sz="2800" spc="30" dirty="0">
                <a:effectLst/>
                <a:latin typeface="Arial" panose="020B0604020202020204" pitchFamily="34" charset="0"/>
                <a:ea typeface="Calibri" panose="020F0502020204030204" pitchFamily="34" charset="0"/>
                <a:cs typeface="Arial" panose="020B0604020202020204" pitchFamily="34" charset="0"/>
              </a:rPr>
              <a:t>.</a:t>
            </a:r>
          </a:p>
          <a:p>
            <a:pPr marL="457200" indent="-457200" algn="l">
              <a:lnSpc>
                <a:spcPct val="107000"/>
              </a:lnSpc>
              <a:spcBef>
                <a:spcPts val="0"/>
              </a:spcBef>
              <a:spcAft>
                <a:spcPts val="800"/>
              </a:spcAft>
              <a:buFont typeface="Arial" panose="020B0604020202020204" pitchFamily="34" charset="0"/>
              <a:buChar char="•"/>
              <a:tabLst>
                <a:tab pos="457200" algn="l"/>
              </a:tabLst>
            </a:pPr>
            <a:r>
              <a:rPr lang="en-US" sz="2800" spc="30" dirty="0">
                <a:latin typeface="Arial" panose="020B0604020202020204" pitchFamily="34" charset="0"/>
                <a:ea typeface="Calibri" panose="020F0502020204030204" pitchFamily="34" charset="0"/>
                <a:cs typeface="Arial" panose="020B0604020202020204" pitchFamily="34" charset="0"/>
              </a:rPr>
              <a:t>Unless the CIA is totally incompetent, I expect that more released documents will help very little. </a:t>
            </a:r>
          </a:p>
          <a:p>
            <a:pPr marL="457200" indent="-457200" algn="l">
              <a:lnSpc>
                <a:spcPct val="107000"/>
              </a:lnSpc>
              <a:spcBef>
                <a:spcPts val="0"/>
              </a:spcBef>
              <a:spcAft>
                <a:spcPts val="800"/>
              </a:spcAft>
              <a:buFont typeface="Arial" panose="020B0604020202020204" pitchFamily="34" charset="0"/>
              <a:buChar char="•"/>
              <a:tabLst>
                <a:tab pos="457200" algn="l"/>
              </a:tabLst>
            </a:pPr>
            <a:r>
              <a:rPr lang="en-US" sz="2800" spc="30" dirty="0">
                <a:latin typeface="Arial" panose="020B0604020202020204" pitchFamily="34" charset="0"/>
                <a:ea typeface="Calibri" panose="020F0502020204030204" pitchFamily="34" charset="0"/>
                <a:cs typeface="Arial" panose="020B0604020202020204" pitchFamily="34" charset="0"/>
              </a:rPr>
              <a:t>The current release deadline is December 15, 2022.</a:t>
            </a:r>
          </a:p>
          <a:p>
            <a:pPr marR="0" lvl="0">
              <a:lnSpc>
                <a:spcPct val="107000"/>
              </a:lnSpc>
              <a:spcBef>
                <a:spcPts val="0"/>
              </a:spcBef>
              <a:spcAft>
                <a:spcPts val="800"/>
              </a:spcAft>
              <a:tabLst>
                <a:tab pos="457200" algn="l"/>
              </a:tabLst>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75200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271370" y="281984"/>
            <a:ext cx="3520956" cy="2558283"/>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a:t>
            </a: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piracy </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away?</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3987858" y="281984"/>
            <a:ext cx="7863715" cy="5895793"/>
          </a:xfrm>
          <a:solidFill>
            <a:schemeClr val="accent4">
              <a:lumMod val="40000"/>
              <a:lumOff val="60000"/>
            </a:schemeClr>
          </a:solidFill>
          <a:ln w="38100">
            <a:solidFill>
              <a:schemeClr val="tx1"/>
            </a:solidFill>
          </a:ln>
        </p:spPr>
        <p:txBody>
          <a:bodyPr>
            <a:noAutofit/>
          </a:bodyPr>
          <a:lstStyle/>
          <a:p>
            <a:pPr marL="342900" marR="0" lvl="0" indent="-342900">
              <a:lnSpc>
                <a:spcPct val="107000"/>
              </a:lnSpc>
              <a:spcBef>
                <a:spcPts val="0"/>
              </a:spcBef>
              <a:spcAft>
                <a:spcPts val="800"/>
              </a:spcAft>
              <a:buFont typeface="+mj-lt"/>
              <a:buAutoNum type="arabicPeriod"/>
              <a:tabLst>
                <a:tab pos="457200" algn="l"/>
              </a:tabLst>
            </a:pPr>
            <a:endParaRPr lang="en-US" sz="1800" b="1" spc="3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800"/>
              </a:spcAft>
              <a:tabLst>
                <a:tab pos="457200" algn="l"/>
              </a:tabLst>
            </a:pPr>
            <a:r>
              <a:rPr lang="en-US" sz="2800"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2. Travel schedules and diaries of participants</a:t>
            </a:r>
            <a:endParaRPr lang="en-US" sz="2800" b="1" spc="3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r>
              <a:rPr lang="en-US" sz="2800" dirty="0">
                <a:latin typeface="Arial" panose="020B0604020202020204" pitchFamily="34" charset="0"/>
                <a:ea typeface="Calibri" panose="020F0502020204030204" pitchFamily="34" charset="0"/>
                <a:cs typeface="Arial" panose="020B0604020202020204" pitchFamily="34" charset="0"/>
              </a:rPr>
              <a:t>Ralph Ganis has published </a:t>
            </a:r>
            <a:r>
              <a:rPr lang="en-US" sz="2800" i="1" dirty="0">
                <a:latin typeface="Arial" panose="020B0604020202020204" pitchFamily="34" charset="0"/>
                <a:ea typeface="Calibri" panose="020F0502020204030204" pitchFamily="34" charset="0"/>
                <a:cs typeface="Arial" panose="020B0604020202020204" pitchFamily="34" charset="0"/>
              </a:rPr>
              <a:t>The Skorzeny Papers: Evidence for the Plot to Kill JFK</a:t>
            </a:r>
          </a:p>
          <a:p>
            <a:pPr marR="0" lvl="0">
              <a:lnSpc>
                <a:spcPct val="107000"/>
              </a:lnSpc>
              <a:spcBef>
                <a:spcPts val="0"/>
              </a:spcBef>
              <a:spcAft>
                <a:spcPts val="0"/>
              </a:spcAft>
              <a:buClr>
                <a:srgbClr val="000000"/>
              </a:buClr>
            </a:pPr>
            <a:endParaRPr lang="en-US" sz="2800" i="1" dirty="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r>
              <a:rPr lang="en-US" sz="2800" i="1" dirty="0">
                <a:effectLst/>
                <a:latin typeface="Arial" panose="020B0604020202020204" pitchFamily="34" charset="0"/>
                <a:ea typeface="Calibri" panose="020F0502020204030204" pitchFamily="34" charset="0"/>
                <a:cs typeface="Arial" panose="020B0604020202020204" pitchFamily="34" charset="0"/>
              </a:rPr>
              <a:t>Coup </a:t>
            </a:r>
            <a:r>
              <a:rPr lang="en-US" sz="2800" i="1" dirty="0">
                <a:latin typeface="Arial" panose="020B0604020202020204" pitchFamily="34" charset="0"/>
                <a:ea typeface="Calibri" panose="020F0502020204030204" pitchFamily="34" charset="0"/>
                <a:cs typeface="Arial" panose="020B0604020202020204" pitchFamily="34" charset="0"/>
              </a:rPr>
              <a:t>in Dallas </a:t>
            </a:r>
            <a:r>
              <a:rPr lang="en-US" sz="2800" dirty="0">
                <a:latin typeface="Arial" panose="020B0604020202020204" pitchFamily="34" charset="0"/>
                <a:ea typeface="Calibri" panose="020F0502020204030204" pitchFamily="34" charset="0"/>
                <a:cs typeface="Arial" panose="020B0604020202020204" pitchFamily="34" charset="0"/>
              </a:rPr>
              <a:t>by H. P. Albarelli provides meeting sites and dates for potential conspirators.</a:t>
            </a:r>
          </a:p>
          <a:p>
            <a:pPr marR="0" lvl="0">
              <a:lnSpc>
                <a:spcPct val="107000"/>
              </a:lnSpc>
              <a:spcBef>
                <a:spcPts val="0"/>
              </a:spcBef>
              <a:spcAft>
                <a:spcPts val="0"/>
              </a:spcAft>
              <a:buClr>
                <a:srgbClr val="000000"/>
              </a:buClr>
            </a:pP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r>
              <a:rPr lang="en-US" sz="2800" dirty="0">
                <a:latin typeface="Arial" panose="020B0604020202020204" pitchFamily="34" charset="0"/>
                <a:ea typeface="Calibri" panose="020F0502020204030204" pitchFamily="34" charset="0"/>
                <a:cs typeface="Arial" panose="020B0604020202020204" pitchFamily="34" charset="0"/>
              </a:rPr>
              <a:t>Travel records for William King Harvey during the summer of 1963 are still unavailable!</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endParaRPr lang="en-US" sz="1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Content Placeholder 5">
            <a:extLst>
              <a:ext uri="{FF2B5EF4-FFF2-40B4-BE49-F238E27FC236}">
                <a16:creationId xmlns:a16="http://schemas.microsoft.com/office/drawing/2014/main" id="{70320FD1-3FC6-1DF2-3C4F-C023942F9DFF}"/>
              </a:ext>
            </a:extLst>
          </p:cNvPr>
          <p:cNvPicPr>
            <a:picLocks noChangeAspect="1"/>
          </p:cNvPicPr>
          <p:nvPr/>
        </p:nvPicPr>
        <p:blipFill>
          <a:blip r:embed="rId3" cstate="print"/>
          <a:stretch>
            <a:fillRect/>
          </a:stretch>
        </p:blipFill>
        <p:spPr>
          <a:xfrm>
            <a:off x="685799" y="3038632"/>
            <a:ext cx="2639292" cy="3677154"/>
          </a:xfrm>
          <a:prstGeom prst="rect">
            <a:avLst/>
          </a:prstGeom>
          <a:ln w="38100">
            <a:solidFill>
              <a:schemeClr val="accent2"/>
            </a:solidFill>
          </a:ln>
        </p:spPr>
      </p:pic>
    </p:spTree>
    <p:extLst>
      <p:ext uri="{BB962C8B-B14F-4D97-AF65-F5344CB8AC3E}">
        <p14:creationId xmlns:p14="http://schemas.microsoft.com/office/powerpoint/2010/main" val="3601801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245423" y="459954"/>
            <a:ext cx="3739548" cy="2574191"/>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a:t>
            </a: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piracy </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away?</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4130363" y="120210"/>
            <a:ext cx="7816214" cy="6617579"/>
          </a:xfrm>
          <a:solidFill>
            <a:schemeClr val="accent4">
              <a:lumMod val="40000"/>
              <a:lumOff val="60000"/>
            </a:schemeClr>
          </a:solidFill>
          <a:ln w="38100">
            <a:solidFill>
              <a:schemeClr val="tx1"/>
            </a:solidFill>
          </a:ln>
        </p:spPr>
        <p:txBody>
          <a:bodyPr>
            <a:noAutofit/>
          </a:bodyPr>
          <a:lstStyle/>
          <a:p>
            <a:pPr marR="0" lvl="0">
              <a:lnSpc>
                <a:spcPct val="107000"/>
              </a:lnSpc>
              <a:spcBef>
                <a:spcPts val="0"/>
              </a:spcBef>
              <a:spcAft>
                <a:spcPts val="800"/>
              </a:spcAft>
              <a:tabLst>
                <a:tab pos="457200" algn="l"/>
              </a:tabLst>
            </a:pPr>
            <a:r>
              <a:rPr lang="en-US" b="1" spc="30" dirty="0">
                <a:solidFill>
                  <a:srgbClr val="FF0000"/>
                </a:solidFill>
                <a:latin typeface="Arial" panose="020B0604020202020204" pitchFamily="34" charset="0"/>
                <a:ea typeface="Calibri" panose="020F0502020204030204" pitchFamily="34" charset="0"/>
                <a:cs typeface="Arial" panose="020B0604020202020204" pitchFamily="34" charset="0"/>
              </a:rPr>
              <a:t>3. </a:t>
            </a:r>
            <a:r>
              <a:rPr lang="en-US"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Witnesses with foreknowledge</a:t>
            </a:r>
            <a:endParaRPr lang="en-US"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r>
              <a:rPr lang="en-US" dirty="0">
                <a:effectLst/>
                <a:latin typeface="Arial" panose="020B0604020202020204" pitchFamily="34" charset="0"/>
                <a:ea typeface="Calibri" panose="020F0502020204030204" pitchFamily="34" charset="0"/>
                <a:cs typeface="Arial" panose="020B0604020202020204" pitchFamily="34" charset="0"/>
              </a:rPr>
              <a:t>In 1994, Adele Edisen testified before the ARRB.</a:t>
            </a:r>
          </a:p>
          <a:p>
            <a:pPr marR="0" lvl="0">
              <a:lnSpc>
                <a:spcPct val="107000"/>
              </a:lnSpc>
              <a:spcBef>
                <a:spcPts val="0"/>
              </a:spcBef>
              <a:spcAft>
                <a:spcPts val="0"/>
              </a:spcAft>
              <a:buClr>
                <a:srgbClr val="000000"/>
              </a:buClr>
            </a:pPr>
            <a:endParaRPr lang="en-US" dirty="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r>
              <a:rPr lang="en-US" dirty="0">
                <a:effectLst/>
                <a:latin typeface="Arial" panose="020B0604020202020204" pitchFamily="34" charset="0"/>
                <a:ea typeface="Calibri" panose="020F0502020204030204" pitchFamily="34" charset="0"/>
                <a:cs typeface="Arial" panose="020B0604020202020204" pitchFamily="34" charset="0"/>
              </a:rPr>
              <a:t>She had a PhD in physiology from the U. of Chicago, </a:t>
            </a:r>
            <a:r>
              <a:rPr lang="en-US" dirty="0">
                <a:latin typeface="Arial" panose="020B0604020202020204" pitchFamily="34" charset="0"/>
                <a:ea typeface="Calibri" panose="020F0502020204030204" pitchFamily="34" charset="0"/>
                <a:cs typeface="Arial" panose="020B0604020202020204" pitchFamily="34" charset="0"/>
              </a:rPr>
              <a:t>and her </a:t>
            </a:r>
            <a:r>
              <a:rPr lang="en-US" dirty="0">
                <a:effectLst/>
                <a:latin typeface="Arial" panose="020B0604020202020204" pitchFamily="34" charset="0"/>
                <a:ea typeface="Calibri" panose="020F0502020204030204" pitchFamily="34" charset="0"/>
                <a:cs typeface="Arial" panose="020B0604020202020204" pitchFamily="34" charset="0"/>
              </a:rPr>
              <a:t>research was supported by the NIH.</a:t>
            </a:r>
          </a:p>
          <a:p>
            <a:pPr marR="0" lvl="0">
              <a:lnSpc>
                <a:spcPct val="107000"/>
              </a:lnSpc>
              <a:spcBef>
                <a:spcPts val="0"/>
              </a:spcBef>
              <a:spcAft>
                <a:spcPts val="0"/>
              </a:spcAft>
              <a:buClr>
                <a:srgbClr val="000000"/>
              </a:buClr>
            </a:pPr>
            <a:endParaRPr lang="en-US" dirty="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r>
              <a:rPr lang="en-US" b="1" dirty="0">
                <a:solidFill>
                  <a:srgbClr val="FF0000"/>
                </a:solidFill>
                <a:latin typeface="Arial" panose="020B0604020202020204" pitchFamily="34" charset="0"/>
                <a:ea typeface="Calibri" panose="020F0502020204030204" pitchFamily="34" charset="0"/>
                <a:cs typeface="Arial" panose="020B0604020202020204" pitchFamily="34" charset="0"/>
              </a:rPr>
              <a:t>April 23, 1963</a:t>
            </a:r>
            <a:r>
              <a:rPr lang="en-US" dirty="0">
                <a:latin typeface="Arial" panose="020B0604020202020204" pitchFamily="34" charset="0"/>
                <a:ea typeface="Calibri" panose="020F0502020204030204" pitchFamily="34" charset="0"/>
                <a:cs typeface="Arial" panose="020B0604020202020204" pitchFamily="34" charset="0"/>
              </a:rPr>
              <a:t>, Raleigh Hotel, DC.</a:t>
            </a:r>
          </a:p>
          <a:p>
            <a:pPr marR="0" lvl="0">
              <a:lnSpc>
                <a:spcPct val="107000"/>
              </a:lnSpc>
              <a:spcBef>
                <a:spcPts val="0"/>
              </a:spcBef>
              <a:spcAft>
                <a:spcPts val="0"/>
              </a:spcAft>
              <a:buClr>
                <a:srgbClr val="000000"/>
              </a:buClr>
            </a:pPr>
            <a:r>
              <a:rPr lang="en-US" dirty="0">
                <a:latin typeface="Arial" panose="020B0604020202020204" pitchFamily="34" charset="0"/>
                <a:ea typeface="Calibri" panose="020F0502020204030204" pitchFamily="34" charset="0"/>
                <a:cs typeface="Arial" panose="020B0604020202020204" pitchFamily="34" charset="0"/>
              </a:rPr>
              <a:t>Jose Rivera asked her if she knew John Abt.</a:t>
            </a:r>
          </a:p>
          <a:p>
            <a:pPr marR="0" lvl="0">
              <a:lnSpc>
                <a:spcPct val="107000"/>
              </a:lnSpc>
              <a:spcBef>
                <a:spcPts val="0"/>
              </a:spcBef>
              <a:spcAft>
                <a:spcPts val="0"/>
              </a:spcAft>
              <a:buClr>
                <a:srgbClr val="000000"/>
              </a:buClr>
            </a:pPr>
            <a:r>
              <a:rPr lang="en-US" dirty="0">
                <a:latin typeface="Arial" panose="020B0604020202020204" pitchFamily="34" charset="0"/>
                <a:ea typeface="Calibri" panose="020F0502020204030204" pitchFamily="34" charset="0"/>
                <a:cs typeface="Arial" panose="020B0604020202020204" pitchFamily="34" charset="0"/>
              </a:rPr>
              <a:t>Rivera: </a:t>
            </a:r>
            <a:r>
              <a:rPr lang="en-US" i="1" dirty="0">
                <a:latin typeface="Arial" panose="020B0604020202020204" pitchFamily="34" charset="0"/>
                <a:ea typeface="Calibri" panose="020F0502020204030204" pitchFamily="34" charset="0"/>
                <a:cs typeface="Arial" panose="020B0604020202020204" pitchFamily="34" charset="0"/>
              </a:rPr>
              <a:t>“Write down this name: Lee Harvey Oswald. Tell him to kill the chief.”</a:t>
            </a:r>
          </a:p>
          <a:p>
            <a:pPr marR="0" lvl="0">
              <a:lnSpc>
                <a:spcPct val="107000"/>
              </a:lnSpc>
              <a:spcBef>
                <a:spcPts val="0"/>
              </a:spcBef>
              <a:spcAft>
                <a:spcPts val="0"/>
              </a:spcAft>
              <a:buClr>
                <a:srgbClr val="000000"/>
              </a:buClr>
            </a:pPr>
            <a:r>
              <a:rPr lang="en-US" dirty="0">
                <a:latin typeface="Arial" panose="020B0604020202020204" pitchFamily="34" charset="0"/>
                <a:ea typeface="Calibri" panose="020F0502020204030204" pitchFamily="34" charset="0"/>
                <a:cs typeface="Arial" panose="020B0604020202020204" pitchFamily="34" charset="0"/>
              </a:rPr>
              <a:t>Edisen: </a:t>
            </a:r>
            <a:r>
              <a:rPr lang="en-US" i="1" dirty="0">
                <a:latin typeface="Arial" panose="020B0604020202020204" pitchFamily="34" charset="0"/>
                <a:ea typeface="Calibri" panose="020F0502020204030204" pitchFamily="34" charset="0"/>
                <a:cs typeface="Arial" panose="020B0604020202020204" pitchFamily="34" charset="0"/>
              </a:rPr>
              <a:t>“He said if I went anywhere, the FBI or anyone else, I would be very, very sorry.”</a:t>
            </a:r>
          </a:p>
          <a:p>
            <a:pPr marR="0" lvl="0">
              <a:lnSpc>
                <a:spcPct val="107000"/>
              </a:lnSpc>
              <a:spcBef>
                <a:spcPts val="0"/>
              </a:spcBef>
              <a:spcAft>
                <a:spcPts val="0"/>
              </a:spcAft>
              <a:buClr>
                <a:srgbClr val="000000"/>
              </a:buClr>
            </a:pPr>
            <a:endParaRPr lang="en-US" dirty="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r>
              <a:rPr lang="en-US" i="1" dirty="0">
                <a:latin typeface="Arial" panose="020B0604020202020204" pitchFamily="34" charset="0"/>
                <a:ea typeface="Calibri" panose="020F0502020204030204" pitchFamily="34" charset="0"/>
                <a:cs typeface="Arial" panose="020B0604020202020204" pitchFamily="34" charset="0"/>
              </a:rPr>
              <a:t>A Secret Order: Investigating the High Strangeness and Synchronicity in the JFK Assassination</a:t>
            </a:r>
          </a:p>
          <a:p>
            <a:pPr marR="0" lvl="0">
              <a:lnSpc>
                <a:spcPct val="107000"/>
              </a:lnSpc>
              <a:spcBef>
                <a:spcPts val="0"/>
              </a:spcBef>
              <a:spcAft>
                <a:spcPts val="0"/>
              </a:spcAft>
              <a:buClr>
                <a:srgbClr val="000000"/>
              </a:buClr>
            </a:pPr>
            <a:r>
              <a:rPr lang="en-US" dirty="0">
                <a:latin typeface="Arial" panose="020B0604020202020204" pitchFamily="34" charset="0"/>
                <a:ea typeface="Calibri" panose="020F0502020204030204" pitchFamily="34" charset="0"/>
                <a:cs typeface="Arial" panose="020B0604020202020204" pitchFamily="34" charset="0"/>
              </a:rPr>
              <a:t>--H.P. Albarelli (based on 11 interviews with Adele)</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D29B5A9-9B97-5151-D678-4B3D63696ED0}"/>
              </a:ext>
            </a:extLst>
          </p:cNvPr>
          <p:cNvPicPr>
            <a:picLocks noChangeAspect="1"/>
          </p:cNvPicPr>
          <p:nvPr/>
        </p:nvPicPr>
        <p:blipFill>
          <a:blip r:embed="rId3"/>
          <a:stretch>
            <a:fillRect/>
          </a:stretch>
        </p:blipFill>
        <p:spPr>
          <a:xfrm>
            <a:off x="131073" y="3428999"/>
            <a:ext cx="2035189" cy="2762043"/>
          </a:xfrm>
          <a:prstGeom prst="rect">
            <a:avLst/>
          </a:prstGeom>
        </p:spPr>
      </p:pic>
      <p:pic>
        <p:nvPicPr>
          <p:cNvPr id="11" name="Picture 10">
            <a:extLst>
              <a:ext uri="{FF2B5EF4-FFF2-40B4-BE49-F238E27FC236}">
                <a16:creationId xmlns:a16="http://schemas.microsoft.com/office/drawing/2014/main" id="{3D82792F-82C6-8411-17EF-EE41EF46011F}"/>
              </a:ext>
            </a:extLst>
          </p:cNvPr>
          <p:cNvPicPr>
            <a:picLocks noChangeAspect="1"/>
          </p:cNvPicPr>
          <p:nvPr/>
        </p:nvPicPr>
        <p:blipFill>
          <a:blip r:embed="rId4"/>
          <a:stretch>
            <a:fillRect/>
          </a:stretch>
        </p:blipFill>
        <p:spPr>
          <a:xfrm>
            <a:off x="2217570" y="3398938"/>
            <a:ext cx="1767401" cy="2999108"/>
          </a:xfrm>
          <a:prstGeom prst="rect">
            <a:avLst/>
          </a:prstGeom>
        </p:spPr>
      </p:pic>
    </p:spTree>
    <p:extLst>
      <p:ext uri="{BB962C8B-B14F-4D97-AF65-F5344CB8AC3E}">
        <p14:creationId xmlns:p14="http://schemas.microsoft.com/office/powerpoint/2010/main" val="24145719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446047" y="1918009"/>
            <a:ext cx="3233855" cy="2330881"/>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32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32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32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32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a:t>
            </a:r>
            <a:r>
              <a:rPr lang="en-US" sz="3200" b="1" spc="30" dirty="0">
                <a:solidFill>
                  <a:srgbClr val="000000"/>
                </a:solidFill>
                <a:latin typeface="Arial" panose="020B0604020202020204" pitchFamily="34" charset="0"/>
                <a:ea typeface="Calibri" panose="020F0502020204030204" pitchFamily="34" charset="0"/>
                <a:cs typeface="Arial" panose="020B0604020202020204" pitchFamily="34" charset="0"/>
              </a:rPr>
              <a:t>piracy </a:t>
            </a:r>
            <a:r>
              <a:rPr lang="en-US" sz="32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away?</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4047235" y="149899"/>
            <a:ext cx="7946843" cy="6558202"/>
          </a:xfrm>
          <a:solidFill>
            <a:schemeClr val="accent4">
              <a:lumMod val="40000"/>
              <a:lumOff val="60000"/>
            </a:schemeClr>
          </a:solidFill>
          <a:ln w="38100">
            <a:solidFill>
              <a:schemeClr val="tx1"/>
            </a:solidFill>
          </a:ln>
        </p:spPr>
        <p:txBody>
          <a:bodyPr>
            <a:noAutofit/>
          </a:bodyPr>
          <a:lstStyle/>
          <a:p>
            <a:pPr marR="0" lvl="0">
              <a:lnSpc>
                <a:spcPct val="107000"/>
              </a:lnSpc>
              <a:spcBef>
                <a:spcPts val="0"/>
              </a:spcBef>
              <a:spcAft>
                <a:spcPts val="800"/>
              </a:spcAft>
              <a:tabLst>
                <a:tab pos="457200" algn="l"/>
              </a:tabLst>
            </a:pPr>
            <a:r>
              <a:rPr lang="en-US"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4. Oswald items, e.g., the Minox camera</a:t>
            </a:r>
          </a:p>
          <a:p>
            <a:pPr marL="342900" marR="0" lvl="0" indent="-342900" algn="l">
              <a:lnSpc>
                <a:spcPct val="107000"/>
              </a:lnSpc>
              <a:spcBef>
                <a:spcPts val="0"/>
              </a:spcBef>
              <a:spcAft>
                <a:spcPts val="800"/>
              </a:spcAft>
              <a:buFont typeface="Arial" panose="020B0604020202020204" pitchFamily="34" charset="0"/>
              <a:buChar char="•"/>
              <a:tabLst>
                <a:tab pos="457200" algn="l"/>
              </a:tabLst>
            </a:pPr>
            <a:r>
              <a:rPr lang="en-US" dirty="0">
                <a:effectLst/>
                <a:latin typeface="Arial" panose="020B0604020202020204" pitchFamily="34" charset="0"/>
                <a:ea typeface="Calibri" panose="020F0502020204030204" pitchFamily="34" charset="0"/>
                <a:cs typeface="Arial" panose="020B0604020202020204" pitchFamily="34" charset="0"/>
              </a:rPr>
              <a:t>	</a:t>
            </a:r>
            <a:r>
              <a:rPr lang="en-US" u="sng" dirty="0">
                <a:effectLst/>
                <a:latin typeface="Arial" panose="020B0604020202020204" pitchFamily="34" charset="0"/>
                <a:ea typeface="Calibri" panose="020F0502020204030204" pitchFamily="34" charset="0"/>
                <a:cs typeface="Arial" panose="020B0604020202020204" pitchFamily="34" charset="0"/>
              </a:rPr>
              <a:t>November 26, 1963</a:t>
            </a:r>
            <a:r>
              <a:rPr lang="en-US" dirty="0">
                <a:effectLst/>
                <a:latin typeface="Arial" panose="020B0604020202020204" pitchFamily="34" charset="0"/>
                <a:ea typeface="Calibri" panose="020F0502020204030204" pitchFamily="34" charset="0"/>
                <a:cs typeface="Arial" panose="020B0604020202020204" pitchFamily="34" charset="0"/>
              </a:rPr>
              <a:t>, joint FBI/DPD inventory: the Minox camera is Item #375.</a:t>
            </a:r>
          </a:p>
          <a:p>
            <a:pPr marL="1428750" marR="0" indent="-285750" algn="l">
              <a:lnSpc>
                <a:spcPct val="107000"/>
              </a:lnSpc>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Soon at FBI headquarters, Vincent Drain and Warren DeBruey: Item #375 is now a </a:t>
            </a:r>
            <a:r>
              <a:rPr lang="en-US" b="1" dirty="0">
                <a:solidFill>
                  <a:srgbClr val="FF0000"/>
                </a:solidFill>
                <a:effectLst/>
                <a:latin typeface="Arial" panose="020B0604020202020204" pitchFamily="34" charset="0"/>
                <a:ea typeface="Calibri" panose="020F0502020204030204" pitchFamily="34" charset="0"/>
                <a:cs typeface="Arial" panose="020B0604020202020204" pitchFamily="34" charset="0"/>
              </a:rPr>
              <a:t>light meter</a:t>
            </a:r>
            <a:r>
              <a:rPr lang="en-US" b="1" dirty="0">
                <a:effectLst/>
                <a:latin typeface="Arial" panose="020B0604020202020204" pitchFamily="34" charset="0"/>
                <a:ea typeface="Calibri" panose="020F0502020204030204" pitchFamily="34" charset="0"/>
                <a:cs typeface="Arial" panose="020B0604020202020204" pitchFamily="34" charset="0"/>
              </a:rPr>
              <a:t>.</a:t>
            </a:r>
          </a:p>
          <a:p>
            <a:pPr marL="1428750" marR="0" indent="-285750" algn="l">
              <a:lnSpc>
                <a:spcPct val="107000"/>
              </a:lnSpc>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But Captain Fritz (DPD) refused to change his inventory to a light meter.</a:t>
            </a:r>
          </a:p>
          <a:p>
            <a:pPr marL="1428750" marR="0" indent="-285750" algn="l">
              <a:lnSpc>
                <a:spcPct val="107000"/>
              </a:lnSpc>
              <a:spcBef>
                <a:spcPts val="0"/>
              </a:spcBef>
              <a:spcAft>
                <a:spcPts val="0"/>
              </a:spcAft>
              <a:buFont typeface="Arial" panose="020B0604020202020204" pitchFamily="34" charset="0"/>
              <a:buChar char="•"/>
            </a:pPr>
            <a:r>
              <a:rPr lang="en-US" u="sng" dirty="0">
                <a:effectLst/>
                <a:latin typeface="Arial" panose="020B0604020202020204" pitchFamily="34" charset="0"/>
                <a:ea typeface="Calibri" panose="020F0502020204030204" pitchFamily="34" charset="0"/>
                <a:cs typeface="Arial" panose="020B0604020202020204" pitchFamily="34" charset="0"/>
              </a:rPr>
              <a:t>January 31, 1964</a:t>
            </a:r>
            <a:r>
              <a:rPr lang="en-US" dirty="0">
                <a:effectLst/>
                <a:latin typeface="Arial" panose="020B0604020202020204" pitchFamily="34" charset="0"/>
                <a:ea typeface="Calibri" panose="020F0502020204030204" pitchFamily="34" charset="0"/>
                <a:cs typeface="Arial" panose="020B0604020202020204" pitchFamily="34" charset="0"/>
              </a:rPr>
              <a:t>. FBI agent Bardwell Odum allegedly obtained a Minox II camera (serial no. 27259) from Michael Paine. </a:t>
            </a:r>
          </a:p>
          <a:p>
            <a:pPr marL="1428750" marR="0" indent="-285750" algn="l">
              <a:lnSpc>
                <a:spcPct val="107000"/>
              </a:lnSpc>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The FBI then announced that the camera belonged to Paine—</a:t>
            </a:r>
            <a:r>
              <a:rPr lang="en-US" dirty="0">
                <a:latin typeface="Arial" panose="020B0604020202020204" pitchFamily="34" charset="0"/>
                <a:ea typeface="Calibri" panose="020F0502020204030204" pitchFamily="34" charset="0"/>
                <a:cs typeface="Arial" panose="020B0604020202020204" pitchFamily="34" charset="0"/>
              </a:rPr>
              <a:t>but</a:t>
            </a:r>
            <a:r>
              <a:rPr lang="en-US" dirty="0">
                <a:effectLst/>
                <a:latin typeface="Arial" panose="020B0604020202020204" pitchFamily="34" charset="0"/>
                <a:ea typeface="Calibri" panose="020F0502020204030204" pitchFamily="34" charset="0"/>
                <a:cs typeface="Arial" panose="020B0604020202020204" pitchFamily="34" charset="0"/>
              </a:rPr>
              <a:t> not to Oswald.</a:t>
            </a:r>
            <a:r>
              <a:rPr lang="en-US" dirty="0">
                <a:latin typeface="Arial" panose="020B0604020202020204" pitchFamily="34" charset="0"/>
                <a:ea typeface="Calibri" panose="020F0502020204030204" pitchFamily="34" charset="0"/>
                <a:cs typeface="Arial" panose="020B0604020202020204" pitchFamily="34" charset="0"/>
              </a:rPr>
              <a:t> [</a:t>
            </a:r>
            <a:r>
              <a:rPr lang="en-US" dirty="0">
                <a:effectLst/>
                <a:latin typeface="Arial" panose="020B0604020202020204" pitchFamily="34" charset="0"/>
                <a:ea typeface="Calibri" panose="020F0502020204030204" pitchFamily="34" charset="0"/>
                <a:cs typeface="Arial" panose="020B0604020202020204" pitchFamily="34" charset="0"/>
              </a:rPr>
              <a:t>But God only knows what happened to the Minox </a:t>
            </a:r>
            <a:r>
              <a:rPr lang="en-US" b="1" dirty="0">
                <a:effectLst/>
                <a:latin typeface="Arial" panose="020B0604020202020204" pitchFamily="34" charset="0"/>
                <a:ea typeface="Calibri" panose="020F0502020204030204" pitchFamily="34" charset="0"/>
                <a:cs typeface="Arial" panose="020B0604020202020204" pitchFamily="34" charset="0"/>
              </a:rPr>
              <a:t>light meter</a:t>
            </a:r>
            <a:r>
              <a:rPr lang="en-US" dirty="0">
                <a:effectLst/>
                <a:latin typeface="Arial" panose="020B0604020202020204" pitchFamily="34" charset="0"/>
                <a:ea typeface="Calibri" panose="020F0502020204030204" pitchFamily="34" charset="0"/>
                <a:cs typeface="Arial" panose="020B0604020202020204" pitchFamily="34" charset="0"/>
              </a:rPr>
              <a:t>!]</a:t>
            </a:r>
          </a:p>
          <a:p>
            <a:pPr marR="0" lvl="0">
              <a:lnSpc>
                <a:spcPct val="107000"/>
              </a:lnSpc>
              <a:spcBef>
                <a:spcPts val="0"/>
              </a:spcBef>
              <a:spcAft>
                <a:spcPts val="800"/>
              </a:spcAft>
              <a:tabLst>
                <a:tab pos="457200" algn="l"/>
              </a:tabLst>
            </a:pPr>
            <a:endParaRPr lang="en-US"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65983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2722244" y="159405"/>
            <a:ext cx="7011303" cy="1275976"/>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a:t>
            </a: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piracy </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away?</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902368" y="1612231"/>
            <a:ext cx="10387264" cy="5086364"/>
          </a:xfrm>
          <a:solidFill>
            <a:schemeClr val="accent4">
              <a:lumMod val="40000"/>
              <a:lumOff val="60000"/>
            </a:schemeClr>
          </a:solidFill>
          <a:ln w="38100">
            <a:solidFill>
              <a:schemeClr val="tx1"/>
            </a:solidFill>
          </a:ln>
        </p:spPr>
        <p:txBody>
          <a:bodyPr>
            <a:noAutofit/>
          </a:bodyPr>
          <a:lstStyle/>
          <a:p>
            <a:pPr marR="0" lvl="0">
              <a:lnSpc>
                <a:spcPct val="107000"/>
              </a:lnSpc>
              <a:spcBef>
                <a:spcPts val="0"/>
              </a:spcBef>
              <a:spcAft>
                <a:spcPts val="800"/>
              </a:spcAft>
              <a:tabLst>
                <a:tab pos="457200" algn="l"/>
              </a:tabLst>
            </a:pPr>
            <a:r>
              <a:rPr lang="en-US"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4. The Minox camera (continued)</a:t>
            </a:r>
          </a:p>
          <a:p>
            <a:pPr marL="1143000" marR="0" algn="l">
              <a:lnSpc>
                <a:spcPct val="107000"/>
              </a:lnSpc>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Today, NARA has a </a:t>
            </a:r>
            <a:r>
              <a:rPr lang="en-US" b="1" dirty="0">
                <a:effectLst/>
                <a:latin typeface="Arial" panose="020B0604020202020204" pitchFamily="34" charset="0"/>
                <a:ea typeface="Calibri" panose="020F0502020204030204" pitchFamily="34" charset="0"/>
                <a:cs typeface="Arial" panose="020B0604020202020204" pitchFamily="34" charset="0"/>
              </a:rPr>
              <a:t>Minox III </a:t>
            </a:r>
            <a:r>
              <a:rPr lang="en-US" i="1" dirty="0">
                <a:effectLst/>
                <a:latin typeface="Arial" panose="020B0604020202020204" pitchFamily="34" charset="0"/>
                <a:ea typeface="Calibri" panose="020F0502020204030204" pitchFamily="34" charset="0"/>
                <a:cs typeface="Arial" panose="020B0604020202020204" pitchFamily="34" charset="0"/>
              </a:rPr>
              <a:t>camera</a:t>
            </a:r>
            <a:r>
              <a:rPr lang="en-US" dirty="0">
                <a:effectLst/>
                <a:latin typeface="Arial" panose="020B0604020202020204" pitchFamily="34" charset="0"/>
                <a:ea typeface="Calibri" panose="020F0502020204030204" pitchFamily="34" charset="0"/>
                <a:cs typeface="Arial" panose="020B0604020202020204" pitchFamily="34" charset="0"/>
              </a:rPr>
              <a:t>--but no light meter! It was supposedly found in Ruth Paine’s garage. But the camera does not work—and cannot even be opened (John Armstrong tried—but failed), so no one knows the serial number! </a:t>
            </a:r>
          </a:p>
          <a:p>
            <a:pPr marL="1143000" marR="0" algn="l">
              <a:lnSpc>
                <a:spcPct val="107000"/>
              </a:lnSpc>
              <a:spcBef>
                <a:spcPts val="0"/>
              </a:spcBef>
              <a:spcAft>
                <a:spcPts val="0"/>
              </a:spcAf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1143000" marR="0" algn="l">
              <a:lnSpc>
                <a:spcPct val="107000"/>
              </a:lnSpc>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The Minox Corporation claims that Minox III cameras had serial nos. 31275 - 58499. But Michael Paine’s camera (a Minox II) had serial no. 27259, so what does NARA have?</a:t>
            </a:r>
          </a:p>
          <a:p>
            <a:pPr marL="1143000" marR="0" algn="l">
              <a:lnSpc>
                <a:spcPct val="107000"/>
              </a:lnSpc>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 </a:t>
            </a:r>
          </a:p>
          <a:p>
            <a:pPr marL="1143000" marR="0" algn="l">
              <a:lnSpc>
                <a:spcPct val="107000"/>
              </a:lnSpc>
              <a:spcBef>
                <a:spcPts val="0"/>
              </a:spcBef>
              <a:spcAft>
                <a:spcPts val="800"/>
              </a:spcAft>
            </a:pPr>
            <a:r>
              <a:rPr lang="en-US" dirty="0">
                <a:solidFill>
                  <a:srgbClr val="0070C0"/>
                </a:solidFill>
                <a:effectLst/>
                <a:latin typeface="Arial" panose="020B0604020202020204" pitchFamily="34" charset="0"/>
                <a:ea typeface="Calibri" panose="020F0502020204030204" pitchFamily="34" charset="0"/>
                <a:cs typeface="Arial" panose="020B0604020202020204" pitchFamily="34" charset="0"/>
              </a:rPr>
              <a:t>--John Armstrong provided this summary.</a:t>
            </a:r>
          </a:p>
          <a:p>
            <a:pPr marL="1143000" marR="0" algn="l">
              <a:lnSpc>
                <a:spcPct val="107000"/>
              </a:lnSpc>
              <a:spcBef>
                <a:spcPts val="0"/>
              </a:spcBef>
              <a:spcAft>
                <a:spcPts val="800"/>
              </a:spcAft>
            </a:pPr>
            <a:r>
              <a:rPr lang="en-US" dirty="0">
                <a:solidFill>
                  <a:srgbClr val="0070C0"/>
                </a:solidFill>
                <a:latin typeface="Arial" panose="020B0604020202020204" pitchFamily="34" charset="0"/>
                <a:ea typeface="Calibri" panose="020F0502020204030204" pitchFamily="34" charset="0"/>
                <a:cs typeface="Arial" panose="020B0604020202020204" pitchFamily="34" charset="0"/>
              </a:rPr>
              <a:t>Also see: </a:t>
            </a:r>
            <a:r>
              <a:rPr lang="en-US" dirty="0">
                <a:hlinkClick r:id="rId3"/>
              </a:rPr>
              <a:t>(484) Hemming: The Minox Camera - YouTube</a:t>
            </a:r>
            <a:endParaRPr lang="en-US"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800"/>
              </a:spcAft>
              <a:tabLst>
                <a:tab pos="457200" algn="l"/>
              </a:tabLst>
            </a:pPr>
            <a:endParaRPr lang="en-US" sz="1800" b="1" spc="30" dirty="0">
              <a:latin typeface="Times New Roman" panose="02020603050405020304" pitchFamily="18"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tabLst>
                <a:tab pos="457200" algn="l"/>
              </a:tabLst>
            </a:pPr>
            <a:endParaRPr lang="en-US"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810521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3FEE85-AF47-A419-F002-B5AC3EA2D9AB}"/>
              </a:ext>
            </a:extLst>
          </p:cNvPr>
          <p:cNvPicPr>
            <a:picLocks noChangeAspect="1"/>
          </p:cNvPicPr>
          <p:nvPr/>
        </p:nvPicPr>
        <p:blipFill>
          <a:blip r:embed="rId2"/>
          <a:stretch>
            <a:fillRect/>
          </a:stretch>
        </p:blipFill>
        <p:spPr>
          <a:xfrm>
            <a:off x="-4964" y="-172720"/>
            <a:ext cx="12196964" cy="6858000"/>
          </a:xfrm>
          <a:prstGeom prst="rect">
            <a:avLst/>
          </a:prstGeom>
        </p:spPr>
      </p:pic>
    </p:spTree>
    <p:extLst>
      <p:ext uri="{BB962C8B-B14F-4D97-AF65-F5344CB8AC3E}">
        <p14:creationId xmlns:p14="http://schemas.microsoft.com/office/powerpoint/2010/main" val="1824126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460915" y="1550020"/>
            <a:ext cx="2720898" cy="2988527"/>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a:t>
            </a: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piracy </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away?</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2568497" y="117291"/>
            <a:ext cx="9152080" cy="590611"/>
          </a:xfrm>
          <a:solidFill>
            <a:schemeClr val="accent4">
              <a:lumMod val="40000"/>
              <a:lumOff val="60000"/>
            </a:schemeClr>
          </a:solidFill>
          <a:ln w="38100">
            <a:solidFill>
              <a:schemeClr val="tx1"/>
            </a:solidFill>
          </a:ln>
        </p:spPr>
        <p:txBody>
          <a:bodyPr>
            <a:noAutofit/>
          </a:bodyPr>
          <a:lstStyle/>
          <a:p>
            <a:pPr marR="0" lvl="0">
              <a:lnSpc>
                <a:spcPct val="107000"/>
              </a:lnSpc>
              <a:spcBef>
                <a:spcPts val="0"/>
              </a:spcBef>
              <a:spcAft>
                <a:spcPts val="800"/>
              </a:spcAft>
              <a:tabLst>
                <a:tab pos="457200" algn="l"/>
              </a:tabLst>
            </a:pPr>
            <a:r>
              <a:rPr lang="en-US" sz="2800" b="1" spc="30" dirty="0">
                <a:solidFill>
                  <a:srgbClr val="FF0000"/>
                </a:solidFill>
                <a:latin typeface="Arial" panose="020B0604020202020204" pitchFamily="34" charset="0"/>
                <a:ea typeface="Calibri" panose="020F0502020204030204" pitchFamily="34" charset="0"/>
                <a:cs typeface="Arial" panose="020B0604020202020204" pitchFamily="34" charset="0"/>
              </a:rPr>
              <a:t>5</a:t>
            </a:r>
            <a:r>
              <a:rPr lang="en-US" sz="2800"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800" b="1" spc="30" dirty="0">
                <a:solidFill>
                  <a:srgbClr val="FF0000"/>
                </a:solidFill>
                <a:latin typeface="Arial" panose="020B0604020202020204" pitchFamily="34" charset="0"/>
                <a:ea typeface="Calibri" panose="020F0502020204030204" pitchFamily="34" charset="0"/>
                <a:cs typeface="Arial" panose="020B0604020202020204" pitchFamily="34" charset="0"/>
              </a:rPr>
              <a:t>Dealey Plaza Maps—a Final Shot well after Z-313</a:t>
            </a:r>
            <a:endParaRPr lang="en-US"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651A822-144F-A988-6AFC-6E11ACA86053}"/>
              </a:ext>
            </a:extLst>
          </p:cNvPr>
          <p:cNvPicPr>
            <a:picLocks noChangeAspect="1"/>
          </p:cNvPicPr>
          <p:nvPr/>
        </p:nvPicPr>
        <p:blipFill>
          <a:blip r:embed="rId3"/>
          <a:stretch>
            <a:fillRect/>
          </a:stretch>
        </p:blipFill>
        <p:spPr>
          <a:xfrm>
            <a:off x="3687333" y="914400"/>
            <a:ext cx="8033244" cy="5826309"/>
          </a:xfrm>
          <a:prstGeom prst="rect">
            <a:avLst/>
          </a:prstGeom>
          <a:ln w="38100">
            <a:solidFill>
              <a:schemeClr val="tx1"/>
            </a:solidFill>
          </a:ln>
        </p:spPr>
      </p:pic>
    </p:spTree>
    <p:extLst>
      <p:ext uri="{BB962C8B-B14F-4D97-AF65-F5344CB8AC3E}">
        <p14:creationId xmlns:p14="http://schemas.microsoft.com/office/powerpoint/2010/main" val="2378908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2440456" y="380011"/>
            <a:ext cx="7831700" cy="1482648"/>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a:t>
            </a: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piracy </a:t>
            </a: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away?</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1882744" y="2205738"/>
            <a:ext cx="8978544" cy="4272251"/>
          </a:xfrm>
          <a:solidFill>
            <a:schemeClr val="accent4">
              <a:lumMod val="40000"/>
              <a:lumOff val="60000"/>
            </a:schemeClr>
          </a:solidFill>
          <a:ln w="38100">
            <a:solidFill>
              <a:schemeClr val="tx1"/>
            </a:solidFill>
          </a:ln>
        </p:spPr>
        <p:txBody>
          <a:bodyPr>
            <a:noAutofit/>
          </a:bodyPr>
          <a:lstStyle/>
          <a:p>
            <a:pPr marR="0" lvl="0">
              <a:lnSpc>
                <a:spcPct val="107000"/>
              </a:lnSpc>
              <a:spcBef>
                <a:spcPts val="0"/>
              </a:spcBef>
              <a:spcAft>
                <a:spcPts val="800"/>
              </a:spcAft>
              <a:tabLst>
                <a:tab pos="457200" algn="l"/>
              </a:tabLst>
            </a:pPr>
            <a:r>
              <a:rPr lang="en-US" sz="2800"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6. Dealey Plaza witnesses</a:t>
            </a:r>
          </a:p>
          <a:p>
            <a:pPr marL="457200" marR="0" lvl="0" indent="-457200" algn="l">
              <a:lnSpc>
                <a:spcPct val="107000"/>
              </a:lnSpc>
              <a:spcBef>
                <a:spcPts val="0"/>
              </a:spcBef>
              <a:spcAft>
                <a:spcPts val="800"/>
              </a:spcAft>
              <a:buFont typeface="Arial" panose="020B0604020202020204" pitchFamily="34" charset="0"/>
              <a:buChar char="•"/>
              <a:tabLst>
                <a:tab pos="457200" algn="l"/>
              </a:tabLst>
            </a:pPr>
            <a:r>
              <a:rPr lang="en-US" sz="2800" spc="30" dirty="0">
                <a:latin typeface="Arial" panose="020B0604020202020204" pitchFamily="34" charset="0"/>
                <a:ea typeface="Calibri" panose="020F0502020204030204" pitchFamily="34" charset="0"/>
                <a:cs typeface="Arial" panose="020B0604020202020204" pitchFamily="34" charset="0"/>
              </a:rPr>
              <a:t>The bizarre fact is that (virtually) no one reported a head snap. (Some did, but usually only after watching the Z-film.)</a:t>
            </a:r>
          </a:p>
          <a:p>
            <a:pPr marL="457200" marR="0" lvl="0" indent="-457200" algn="l">
              <a:lnSpc>
                <a:spcPct val="107000"/>
              </a:lnSpc>
              <a:spcBef>
                <a:spcPts val="0"/>
              </a:spcBef>
              <a:spcAft>
                <a:spcPts val="800"/>
              </a:spcAft>
              <a:buFont typeface="Arial" panose="020B0604020202020204" pitchFamily="34" charset="0"/>
              <a:buChar char="•"/>
              <a:tabLst>
                <a:tab pos="457200" algn="l"/>
              </a:tabLst>
            </a:pPr>
            <a:r>
              <a:rPr lang="en-US" sz="2800" spc="30" dirty="0">
                <a:latin typeface="Arial" panose="020B0604020202020204" pitchFamily="34" charset="0"/>
                <a:ea typeface="Calibri" panose="020F0502020204030204" pitchFamily="34" charset="0"/>
                <a:cs typeface="Arial" panose="020B0604020202020204" pitchFamily="34" charset="0"/>
              </a:rPr>
              <a:t>According to Vince Palamara, 50+ witnesses reported that the limousine stopped (or almost did).</a:t>
            </a:r>
          </a:p>
          <a:p>
            <a:pPr marL="457200" marR="0" lvl="0" indent="-457200" algn="l">
              <a:lnSpc>
                <a:spcPct val="107000"/>
              </a:lnSpc>
              <a:spcBef>
                <a:spcPts val="0"/>
              </a:spcBef>
              <a:spcAft>
                <a:spcPts val="800"/>
              </a:spcAft>
              <a:buFont typeface="Arial" panose="020B0604020202020204" pitchFamily="34" charset="0"/>
              <a:buChar char="•"/>
              <a:tabLst>
                <a:tab pos="457200" algn="l"/>
              </a:tabLst>
            </a:pPr>
            <a:r>
              <a:rPr lang="en-US" sz="2800" dirty="0">
                <a:latin typeface="Arial" panose="020B0604020202020204" pitchFamily="34" charset="0"/>
                <a:ea typeface="Calibri" panose="020F0502020204030204" pitchFamily="34" charset="0"/>
                <a:cs typeface="Arial" panose="020B0604020202020204" pitchFamily="34" charset="0"/>
              </a:rPr>
              <a:t>M</a:t>
            </a:r>
            <a:r>
              <a:rPr lang="en-US" sz="2800" dirty="0">
                <a:effectLst/>
                <a:latin typeface="Arial" panose="020B0604020202020204" pitchFamily="34" charset="0"/>
                <a:ea typeface="Calibri" panose="020F0502020204030204" pitchFamily="34" charset="0"/>
                <a:cs typeface="Arial" panose="020B0604020202020204" pitchFamily="34" charset="0"/>
              </a:rPr>
              <a:t>any witnesses reported shots </a:t>
            </a:r>
            <a:r>
              <a:rPr lang="en-US" sz="2800" b="1" dirty="0">
                <a:effectLst/>
                <a:latin typeface="Arial" panose="020B0604020202020204" pitchFamily="34" charset="0"/>
                <a:ea typeface="Calibri" panose="020F0502020204030204" pitchFamily="34" charset="0"/>
                <a:cs typeface="Arial" panose="020B0604020202020204" pitchFamily="34" charset="0"/>
              </a:rPr>
              <a:t>after</a:t>
            </a:r>
            <a:r>
              <a:rPr lang="en-US" sz="2800" dirty="0">
                <a:effectLst/>
                <a:latin typeface="Arial" panose="020B0604020202020204" pitchFamily="34" charset="0"/>
                <a:ea typeface="Calibri" panose="020F0502020204030204" pitchFamily="34" charset="0"/>
                <a:cs typeface="Arial" panose="020B0604020202020204" pitchFamily="34" charset="0"/>
              </a:rPr>
              <a:t> the so-called headshot at Z-313. (Josiah Thompson </a:t>
            </a:r>
            <a:r>
              <a:rPr lang="en-US" sz="2800" dirty="0">
                <a:latin typeface="Arial" panose="020B0604020202020204" pitchFamily="34" charset="0"/>
                <a:ea typeface="Calibri" panose="020F0502020204030204" pitchFamily="34" charset="0"/>
                <a:cs typeface="Arial" panose="020B0604020202020204" pitchFamily="34" charset="0"/>
              </a:rPr>
              <a:t>concurs</a:t>
            </a:r>
            <a:r>
              <a:rPr lang="en-US" sz="2800" dirty="0">
                <a:effectLst/>
                <a:latin typeface="Arial" panose="020B0604020202020204" pitchFamily="34" charset="0"/>
                <a:ea typeface="Calibri" panose="020F0502020204030204" pitchFamily="34" charset="0"/>
                <a:cs typeface="Arial" panose="020B0604020202020204" pitchFamily="34" charset="0"/>
              </a:rPr>
              <a:t>.)</a:t>
            </a:r>
          </a:p>
          <a:p>
            <a:pPr marR="0" lvl="0">
              <a:lnSpc>
                <a:spcPct val="107000"/>
              </a:lnSpc>
              <a:spcBef>
                <a:spcPts val="0"/>
              </a:spcBef>
              <a:spcAft>
                <a:spcPts val="800"/>
              </a:spcAft>
              <a:tabLst>
                <a:tab pos="457200" algn="l"/>
              </a:tabLst>
            </a:pP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53809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2440456" y="380011"/>
            <a:ext cx="7831700" cy="1482648"/>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a:t>
            </a: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piracy </a:t>
            </a: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away?</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944880" y="2205738"/>
            <a:ext cx="9916408" cy="4272251"/>
          </a:xfrm>
          <a:solidFill>
            <a:schemeClr val="accent4">
              <a:lumMod val="40000"/>
              <a:lumOff val="60000"/>
            </a:schemeClr>
          </a:solidFill>
          <a:ln w="38100">
            <a:solidFill>
              <a:schemeClr val="tx1"/>
            </a:solidFill>
          </a:ln>
        </p:spPr>
        <p:txBody>
          <a:bodyPr>
            <a:noAutofit/>
          </a:bodyPr>
          <a:lstStyle/>
          <a:p>
            <a:pPr marR="0" lvl="0">
              <a:lnSpc>
                <a:spcPct val="107000"/>
              </a:lnSpc>
              <a:spcBef>
                <a:spcPts val="0"/>
              </a:spcBef>
              <a:spcAft>
                <a:spcPts val="800"/>
              </a:spcAft>
              <a:tabLst>
                <a:tab pos="457200" algn="l"/>
              </a:tabLst>
            </a:pPr>
            <a:r>
              <a:rPr lang="en-US" sz="2800" b="1" spc="30" dirty="0">
                <a:solidFill>
                  <a:srgbClr val="FF0000"/>
                </a:solidFill>
                <a:latin typeface="Arial" panose="020B0604020202020204" pitchFamily="34" charset="0"/>
                <a:ea typeface="Calibri" panose="020F0502020204030204" pitchFamily="34" charset="0"/>
                <a:cs typeface="Arial" panose="020B0604020202020204" pitchFamily="34" charset="0"/>
              </a:rPr>
              <a:t>7</a:t>
            </a:r>
            <a:r>
              <a:rPr lang="en-US" sz="2800"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 Photographs of the limousine in Dealey Plaza</a:t>
            </a:r>
          </a:p>
          <a:p>
            <a:pPr marL="457200" marR="0" lvl="0" indent="-457200" algn="l">
              <a:lnSpc>
                <a:spcPct val="107000"/>
              </a:lnSpc>
              <a:spcBef>
                <a:spcPts val="0"/>
              </a:spcBef>
              <a:spcAft>
                <a:spcPts val="800"/>
              </a:spcAft>
              <a:buFont typeface="Arial" panose="020B0604020202020204" pitchFamily="34" charset="0"/>
              <a:buChar char="•"/>
              <a:tabLst>
                <a:tab pos="457200" algn="l"/>
              </a:tabLst>
            </a:pPr>
            <a:r>
              <a:rPr lang="en-US" sz="2800" b="1" spc="30" dirty="0">
                <a:latin typeface="Arial" panose="020B0604020202020204" pitchFamily="34" charset="0"/>
                <a:ea typeface="Calibri" panose="020F0502020204030204" pitchFamily="34" charset="0"/>
                <a:cs typeface="Arial" panose="020B0604020202020204" pitchFamily="34" charset="0"/>
              </a:rPr>
              <a:t>Officially, only one headshot occurred.</a:t>
            </a:r>
          </a:p>
          <a:p>
            <a:pPr marL="457200" marR="0" lvl="0" indent="-457200" algn="l">
              <a:lnSpc>
                <a:spcPct val="107000"/>
              </a:lnSpc>
              <a:spcBef>
                <a:spcPts val="0"/>
              </a:spcBef>
              <a:spcAft>
                <a:spcPts val="800"/>
              </a:spcAft>
              <a:buFont typeface="Arial" panose="020B0604020202020204" pitchFamily="34" charset="0"/>
              <a:buChar char="•"/>
              <a:tabLst>
                <a:tab pos="457200" algn="l"/>
              </a:tabLst>
            </a:pPr>
            <a:r>
              <a:rPr lang="en-US" sz="2800" b="1" spc="30" dirty="0">
                <a:solidFill>
                  <a:srgbClr val="000000"/>
                </a:solidFill>
                <a:latin typeface="Arial" panose="020B0604020202020204" pitchFamily="34" charset="0"/>
                <a:ea typeface="Calibri" panose="020F0502020204030204" pitchFamily="34" charset="0"/>
                <a:cs typeface="Arial" panose="020B0604020202020204" pitchFamily="34" charset="0"/>
              </a:rPr>
              <a:t>The Single Bullet Theory accounts for one more shot.</a:t>
            </a:r>
          </a:p>
          <a:p>
            <a:pPr marL="457200" marR="0" lvl="0" indent="-457200" algn="l">
              <a:lnSpc>
                <a:spcPct val="107000"/>
              </a:lnSpc>
              <a:spcBef>
                <a:spcPts val="0"/>
              </a:spcBef>
              <a:spcAft>
                <a:spcPts val="800"/>
              </a:spcAft>
              <a:buFont typeface="Arial" panose="020B0604020202020204" pitchFamily="34" charset="0"/>
              <a:buChar char="•"/>
              <a:tabLst>
                <a:tab pos="457200" algn="l"/>
              </a:tabLst>
            </a:pPr>
            <a:r>
              <a:rPr lang="en-US" sz="2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And one shot missed.</a:t>
            </a:r>
          </a:p>
          <a:p>
            <a:pPr marL="457200" marR="0" lvl="0" indent="-457200" algn="l">
              <a:lnSpc>
                <a:spcPct val="107000"/>
              </a:lnSpc>
              <a:spcBef>
                <a:spcPts val="0"/>
              </a:spcBef>
              <a:spcAft>
                <a:spcPts val="800"/>
              </a:spcAft>
              <a:buFont typeface="Arial" panose="020B0604020202020204" pitchFamily="34" charset="0"/>
              <a:buChar char="•"/>
              <a:tabLst>
                <a:tab pos="457200" algn="l"/>
              </a:tabLst>
            </a:pPr>
            <a:r>
              <a:rPr lang="en-US" sz="28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which shot caused the windshield damage?</a:t>
            </a:r>
          </a:p>
          <a:p>
            <a:pPr marL="457200" marR="0" lvl="0" indent="-457200" algn="l">
              <a:lnSpc>
                <a:spcPct val="107000"/>
              </a:lnSpc>
              <a:spcBef>
                <a:spcPts val="0"/>
              </a:spcBef>
              <a:spcAft>
                <a:spcPts val="800"/>
              </a:spcAft>
              <a:buFont typeface="Arial" panose="020B0604020202020204" pitchFamily="34" charset="0"/>
              <a:buChar char="•"/>
              <a:tabLst>
                <a:tab pos="457200" algn="l"/>
              </a:tabLst>
            </a:pPr>
            <a:r>
              <a:rPr lang="en-US" sz="2800" b="1" spc="30" dirty="0">
                <a:solidFill>
                  <a:srgbClr val="000000"/>
                </a:solidFill>
                <a:latin typeface="Arial" panose="020B0604020202020204" pitchFamily="34" charset="0"/>
                <a:ea typeface="Calibri" panose="020F0502020204030204" pitchFamily="34" charset="0"/>
                <a:cs typeface="Arial" panose="020B0604020202020204" pitchFamily="34" charset="0"/>
              </a:rPr>
              <a:t>Official Answer: the Headshot.</a:t>
            </a:r>
          </a:p>
          <a:p>
            <a:pPr marL="457200" marR="0" lvl="0" indent="-457200" algn="l">
              <a:lnSpc>
                <a:spcPct val="107000"/>
              </a:lnSpc>
              <a:spcBef>
                <a:spcPts val="0"/>
              </a:spcBef>
              <a:spcAft>
                <a:spcPts val="800"/>
              </a:spcAft>
              <a:buFont typeface="Arial" panose="020B0604020202020204" pitchFamily="34" charset="0"/>
              <a:buChar char="•"/>
              <a:tabLst>
                <a:tab pos="457200" algn="l"/>
              </a:tabLst>
            </a:pPr>
            <a:r>
              <a:rPr lang="en-US" sz="2800" b="1" spc="30" dirty="0">
                <a:solidFill>
                  <a:srgbClr val="000000"/>
                </a:solidFill>
                <a:latin typeface="Arial" panose="020B0604020202020204" pitchFamily="34" charset="0"/>
                <a:ea typeface="Calibri" panose="020F0502020204030204" pitchFamily="34" charset="0"/>
                <a:cs typeface="Arial" panose="020B0604020202020204" pitchFamily="34" charset="0"/>
              </a:rPr>
              <a:t>BUT: The windshield is already damaged at Z-230!</a:t>
            </a:r>
          </a:p>
          <a:p>
            <a:pPr marR="0" lvl="0">
              <a:lnSpc>
                <a:spcPct val="107000"/>
              </a:lnSpc>
              <a:spcBef>
                <a:spcPts val="0"/>
              </a:spcBef>
              <a:spcAft>
                <a:spcPts val="800"/>
              </a:spcAft>
              <a:tabLst>
                <a:tab pos="457200" algn="l"/>
              </a:tabLst>
            </a:pP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34753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3025371" y="1251036"/>
            <a:ext cx="5620789" cy="760383"/>
          </a:xfrm>
          <a:solidFill>
            <a:srgbClr val="FFFF00"/>
          </a:solidFill>
          <a:ln w="57150">
            <a:solidFill>
              <a:srgbClr val="FF0000"/>
            </a:solidFill>
          </a:ln>
        </p:spPr>
        <p:txBody>
          <a:bodyPr>
            <a:normAutofit/>
          </a:bodyPr>
          <a:lstStyle/>
          <a:p>
            <a:r>
              <a:rPr lang="en-US" sz="4000" b="1" dirty="0">
                <a:solidFill>
                  <a:srgbClr val="26282A"/>
                </a:solidFill>
                <a:effectLst/>
                <a:latin typeface="Arial" panose="020B0604020202020204" pitchFamily="34" charset="0"/>
                <a:ea typeface="Times New Roman" panose="02020603050405020304" pitchFamily="18" charset="0"/>
                <a:cs typeface="Arial" panose="020B0604020202020204" pitchFamily="34" charset="0"/>
              </a:rPr>
              <a:t>Goals for this Lecture</a:t>
            </a:r>
            <a:endParaRPr lang="en-US" dirty="0"/>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348190" y="2454442"/>
            <a:ext cx="11369842" cy="3152522"/>
          </a:xfrm>
          <a:solidFill>
            <a:schemeClr val="accent4">
              <a:lumMod val="40000"/>
              <a:lumOff val="60000"/>
            </a:schemeClr>
          </a:solidFill>
          <a:ln w="28575">
            <a:solidFill>
              <a:schemeClr val="tx1"/>
            </a:solidFill>
          </a:ln>
        </p:spPr>
        <p:txBody>
          <a:bodyPr>
            <a:normAutofit/>
          </a:bodyPr>
          <a:lstStyle/>
          <a:p>
            <a:pPr marL="571500" indent="-571500" algn="l">
              <a:buFont typeface="Arial" panose="020B0604020202020204" pitchFamily="34" charset="0"/>
              <a:buChar char="•"/>
            </a:pPr>
            <a:endParaRPr lang="en-US" sz="3600" b="1" dirty="0">
              <a:solidFill>
                <a:srgbClr val="26282A"/>
              </a:solidFill>
              <a:latin typeface="Arial" panose="020B0604020202020204" pitchFamily="34" charset="0"/>
              <a:ea typeface="Calibri" panose="020F0502020204030204" pitchFamily="34" charset="0"/>
              <a:cs typeface="Arial" panose="020B0604020202020204" pitchFamily="34" charset="0"/>
            </a:endParaRPr>
          </a:p>
          <a:p>
            <a:pPr marL="571500" indent="-571500" algn="l">
              <a:buFont typeface="Arial" panose="020B0604020202020204" pitchFamily="34" charset="0"/>
              <a:buChar char="•"/>
            </a:pPr>
            <a:r>
              <a:rPr lang="en-US" sz="3600" b="1" dirty="0">
                <a:solidFill>
                  <a:srgbClr val="26282A"/>
                </a:solidFill>
                <a:effectLst/>
                <a:latin typeface="Arial" panose="020B0604020202020204" pitchFamily="34" charset="0"/>
                <a:ea typeface="Calibri" panose="020F0502020204030204" pitchFamily="34" charset="0"/>
                <a:cs typeface="Arial" panose="020B0604020202020204" pitchFamily="34" charset="0"/>
              </a:rPr>
              <a:t>Review prior hapless official investigations</a:t>
            </a:r>
          </a:p>
          <a:p>
            <a:pPr marL="571500" indent="-571500" algn="l">
              <a:buFont typeface="Arial" panose="020B0604020202020204" pitchFamily="34" charset="0"/>
              <a:buChar char="•"/>
            </a:pPr>
            <a:r>
              <a:rPr lang="en-US" sz="3600" b="1" dirty="0">
                <a:solidFill>
                  <a:srgbClr val="26282A"/>
                </a:solidFill>
                <a:latin typeface="Arial" panose="020B0604020202020204" pitchFamily="34" charset="0"/>
                <a:ea typeface="Calibri" panose="020F0502020204030204" pitchFamily="34" charset="0"/>
                <a:cs typeface="Arial" panose="020B0604020202020204" pitchFamily="34" charset="0"/>
              </a:rPr>
              <a:t>Locate the JFK limousine on November 25, 1963</a:t>
            </a:r>
          </a:p>
          <a:p>
            <a:pPr marL="571500" indent="-571500" algn="l">
              <a:buFont typeface="Arial" panose="020B0604020202020204" pitchFamily="34" charset="0"/>
              <a:buChar char="•"/>
            </a:pPr>
            <a:r>
              <a:rPr lang="en-US" sz="3600" b="1" dirty="0">
                <a:solidFill>
                  <a:srgbClr val="26282A"/>
                </a:solidFill>
                <a:effectLst/>
                <a:latin typeface="Arial" panose="020B0604020202020204" pitchFamily="34" charset="0"/>
                <a:ea typeface="Calibri" panose="020F0502020204030204" pitchFamily="34" charset="0"/>
                <a:cs typeface="Arial" panose="020B0604020202020204" pitchFamily="34" charset="0"/>
              </a:rPr>
              <a:t>Summarize the medical evidence</a:t>
            </a:r>
            <a:endParaRPr lang="en-US" sz="36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39202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2359176" y="121920"/>
            <a:ext cx="7831700" cy="1482648"/>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a:t>
            </a: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piracy </a:t>
            </a: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away?</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4521200" y="2854960"/>
            <a:ext cx="6644640" cy="3606800"/>
          </a:xfrm>
          <a:solidFill>
            <a:schemeClr val="accent4">
              <a:lumMod val="40000"/>
              <a:lumOff val="60000"/>
            </a:schemeClr>
          </a:solidFill>
          <a:ln w="38100">
            <a:solidFill>
              <a:schemeClr val="tx1"/>
            </a:solidFill>
          </a:ln>
        </p:spPr>
        <p:txBody>
          <a:bodyPr>
            <a:noAutofit/>
          </a:bodyPr>
          <a:lstStyle/>
          <a:p>
            <a:pPr marR="0" lvl="0">
              <a:lnSpc>
                <a:spcPct val="107000"/>
              </a:lnSpc>
              <a:spcBef>
                <a:spcPts val="0"/>
              </a:spcBef>
              <a:spcAft>
                <a:spcPts val="800"/>
              </a:spcAft>
              <a:tabLst>
                <a:tab pos="457200" algn="l"/>
              </a:tabLst>
            </a:pP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283B524-2F8D-C0F6-E070-B4BA1370FF32}"/>
              </a:ext>
            </a:extLst>
          </p:cNvPr>
          <p:cNvPicPr>
            <a:picLocks noChangeAspect="1"/>
          </p:cNvPicPr>
          <p:nvPr/>
        </p:nvPicPr>
        <p:blipFill>
          <a:blip r:embed="rId3"/>
          <a:stretch>
            <a:fillRect/>
          </a:stretch>
        </p:blipFill>
        <p:spPr>
          <a:xfrm>
            <a:off x="443881" y="1696080"/>
            <a:ext cx="11304238" cy="5175568"/>
          </a:xfrm>
          <a:prstGeom prst="rect">
            <a:avLst/>
          </a:prstGeom>
        </p:spPr>
      </p:pic>
    </p:spTree>
    <p:extLst>
      <p:ext uri="{BB962C8B-B14F-4D97-AF65-F5344CB8AC3E}">
        <p14:creationId xmlns:p14="http://schemas.microsoft.com/office/powerpoint/2010/main" val="3250771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2317310" y="670712"/>
            <a:ext cx="7831700" cy="1482648"/>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a:t>
            </a: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piracy </a:t>
            </a: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away?</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796308" y="2425965"/>
            <a:ext cx="10804289" cy="4029426"/>
          </a:xfrm>
          <a:solidFill>
            <a:schemeClr val="accent4">
              <a:lumMod val="40000"/>
              <a:lumOff val="60000"/>
            </a:schemeClr>
          </a:solidFill>
          <a:ln w="38100">
            <a:solidFill>
              <a:schemeClr val="tx1"/>
            </a:solidFill>
          </a:ln>
        </p:spPr>
        <p:txBody>
          <a:bodyPr>
            <a:noAutofit/>
          </a:bodyPr>
          <a:lstStyle/>
          <a:p>
            <a:pPr marR="0" lvl="0" algn="l">
              <a:lnSpc>
                <a:spcPct val="107000"/>
              </a:lnSpc>
              <a:spcBef>
                <a:spcPts val="0"/>
              </a:spcBef>
              <a:spcAft>
                <a:spcPts val="0"/>
              </a:spcAft>
              <a:buClr>
                <a:srgbClr val="000000"/>
              </a:buClr>
            </a:pP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R="0" lvl="0" algn="l">
              <a:lnSpc>
                <a:spcPct val="107000"/>
              </a:lnSpc>
              <a:spcBef>
                <a:spcPts val="0"/>
              </a:spcBef>
              <a:spcAft>
                <a:spcPts val="0"/>
              </a:spcAft>
              <a:buClr>
                <a:srgbClr val="000000"/>
              </a:buClr>
            </a:pPr>
            <a:r>
              <a:rPr lang="en-US" sz="2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rPr>
              <a:t>7. Photographs of the limousine in Dealey Plaza.</a:t>
            </a:r>
          </a:p>
          <a:p>
            <a:pPr marL="342900" marR="0" lvl="0" indent="-342900" algn="l">
              <a:lnSpc>
                <a:spcPct val="107000"/>
              </a:lnSpc>
              <a:spcBef>
                <a:spcPts val="0"/>
              </a:spcBef>
              <a:spcAft>
                <a:spcPts val="0"/>
              </a:spcAft>
              <a:buClr>
                <a:srgbClr val="000000"/>
              </a:buClr>
              <a:buFont typeface="Arial" panose="020B0604020202020204" pitchFamily="34" charset="0"/>
              <a:buChar char="•"/>
            </a:pPr>
            <a:endParaRPr lang="en-US" sz="2800" dirty="0">
              <a:latin typeface="Arial" panose="020B0604020202020204" pitchFamily="34" charset="0"/>
              <a:ea typeface="Calibri" panose="020F0502020204030204" pitchFamily="34" charset="0"/>
              <a:cs typeface="Arial" panose="020B0604020202020204" pitchFamily="34" charset="0"/>
            </a:endParaRPr>
          </a:p>
          <a:p>
            <a:pPr marL="342900" marR="0" lvl="0" indent="-342900" algn="l">
              <a:lnSpc>
                <a:spcPct val="107000"/>
              </a:lnSpc>
              <a:spcBef>
                <a:spcPts val="0"/>
              </a:spcBef>
              <a:spcAft>
                <a:spcPts val="0"/>
              </a:spcAft>
              <a:buClr>
                <a:srgbClr val="000000"/>
              </a:buClr>
              <a:buFont typeface="Arial" panose="020B0604020202020204" pitchFamily="34" charset="0"/>
              <a:buChar char="•"/>
            </a:pPr>
            <a:r>
              <a:rPr lang="en-US" sz="2800" dirty="0">
                <a:effectLst/>
                <a:latin typeface="Arial" panose="020B0604020202020204" pitchFamily="34" charset="0"/>
                <a:ea typeface="Calibri" panose="020F0502020204030204" pitchFamily="34" charset="0"/>
                <a:cs typeface="Arial" panose="020B0604020202020204" pitchFamily="34" charset="0"/>
              </a:rPr>
              <a:t>This windshield damage was obvious in many frames, beginning at Z-193 (on the first generation of the Z-film), as viewed by Wilkinson and me at the Sixth Floor Museum (November 2009).</a:t>
            </a:r>
          </a:p>
          <a:p>
            <a:pPr marR="0" lvl="0" algn="l">
              <a:lnSpc>
                <a:spcPct val="107000"/>
              </a:lnSpc>
              <a:spcBef>
                <a:spcPts val="0"/>
              </a:spcBef>
              <a:spcAft>
                <a:spcPts val="0"/>
              </a:spcAft>
              <a:buClr>
                <a:srgbClr val="000000"/>
              </a:buClr>
            </a:pP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a:lnSpc>
                <a:spcPct val="107000"/>
              </a:lnSpc>
              <a:spcBef>
                <a:spcPts val="0"/>
              </a:spcBef>
              <a:spcAft>
                <a:spcPts val="0"/>
              </a:spcAft>
              <a:buClr>
                <a:srgbClr val="000000"/>
              </a:buClr>
              <a:buFont typeface="Arial" panose="020B0604020202020204" pitchFamily="34" charset="0"/>
              <a:buChar char="•"/>
            </a:pPr>
            <a:r>
              <a:rPr lang="en-US" sz="2800" dirty="0">
                <a:latin typeface="Arial" panose="020B0604020202020204" pitchFamily="34" charset="0"/>
                <a:ea typeface="Calibri" panose="020F0502020204030204" pitchFamily="34" charset="0"/>
                <a:cs typeface="Arial" panose="020B0604020202020204" pitchFamily="34" charset="0"/>
              </a:rPr>
              <a:t>Even NPIC had recognized a throat shot at Z-190.</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87787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184145" y="2062976"/>
            <a:ext cx="3739548" cy="2442667"/>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a:t>
            </a: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piracy </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away?</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8431132" y="452066"/>
            <a:ext cx="3576723" cy="6134126"/>
          </a:xfrm>
          <a:solidFill>
            <a:schemeClr val="accent4">
              <a:lumMod val="40000"/>
              <a:lumOff val="60000"/>
            </a:schemeClr>
          </a:solidFill>
          <a:ln w="38100">
            <a:solidFill>
              <a:schemeClr val="tx1"/>
            </a:solidFill>
          </a:ln>
        </p:spPr>
        <p:txBody>
          <a:bodyPr>
            <a:noAutofit/>
          </a:bodyPr>
          <a:lstStyle/>
          <a:p>
            <a:r>
              <a:rPr lang="en-US" sz="1800" b="1" dirty="0">
                <a:latin typeface="Arial" panose="020B0604020202020204" pitchFamily="34" charset="0"/>
                <a:cs typeface="Arial" panose="020B0604020202020204" pitchFamily="34" charset="0"/>
              </a:rPr>
              <a:t>Kemp Clark</a:t>
            </a:r>
          </a:p>
          <a:p>
            <a:r>
              <a:rPr lang="en-US" sz="1800" b="1" dirty="0">
                <a:latin typeface="Arial" panose="020B0604020202020204" pitchFamily="34" charset="0"/>
                <a:cs typeface="Arial" panose="020B0604020202020204" pitchFamily="34" charset="0"/>
              </a:rPr>
              <a:t>Joe Goldsmith</a:t>
            </a:r>
          </a:p>
          <a:p>
            <a:r>
              <a:rPr lang="en-US" sz="1800" b="1" dirty="0">
                <a:latin typeface="Arial" panose="020B0604020202020204" pitchFamily="34" charset="0"/>
                <a:cs typeface="Arial" panose="020B0604020202020204" pitchFamily="34" charset="0"/>
              </a:rPr>
              <a:t>Gene Akin</a:t>
            </a:r>
          </a:p>
          <a:p>
            <a:r>
              <a:rPr lang="en-US" sz="1800" b="1" dirty="0">
                <a:latin typeface="Arial" panose="020B0604020202020204" pitchFamily="34" charset="0"/>
                <a:cs typeface="Arial" panose="020B0604020202020204" pitchFamily="34" charset="0"/>
              </a:rPr>
              <a:t>Richard Dulaney</a:t>
            </a:r>
          </a:p>
          <a:p>
            <a:r>
              <a:rPr lang="en-US" sz="1800" b="1" dirty="0">
                <a:latin typeface="Arial" panose="020B0604020202020204" pitchFamily="34" charset="0"/>
                <a:cs typeface="Arial" panose="020B0604020202020204" pitchFamily="34" charset="0"/>
              </a:rPr>
              <a:t>Marion Jenkins</a:t>
            </a:r>
          </a:p>
          <a:p>
            <a:r>
              <a:rPr lang="en-US" sz="1800" b="1" dirty="0">
                <a:latin typeface="Arial" panose="020B0604020202020204" pitchFamily="34" charset="0"/>
                <a:cs typeface="Arial" panose="020B0604020202020204" pitchFamily="34" charset="0"/>
              </a:rPr>
              <a:t>Jim Carrico</a:t>
            </a:r>
          </a:p>
          <a:p>
            <a:r>
              <a:rPr lang="en-US" sz="1800" b="1" dirty="0">
                <a:latin typeface="Arial" panose="020B0604020202020204" pitchFamily="34" charset="0"/>
                <a:cs typeface="Arial" panose="020B0604020202020204" pitchFamily="34" charset="0"/>
              </a:rPr>
              <a:t>Paul Peters</a:t>
            </a:r>
          </a:p>
          <a:p>
            <a:r>
              <a:rPr lang="en-US" sz="1800" b="1" dirty="0">
                <a:latin typeface="Arial" panose="020B0604020202020204" pitchFamily="34" charset="0"/>
                <a:cs typeface="Arial" panose="020B0604020202020204" pitchFamily="34" charset="0"/>
              </a:rPr>
              <a:t>Fouad Basour</a:t>
            </a:r>
          </a:p>
          <a:p>
            <a:r>
              <a:rPr lang="en-US" sz="1800" b="1" dirty="0">
                <a:latin typeface="Arial" panose="020B0604020202020204" pitchFamily="34" charset="0"/>
                <a:cs typeface="Arial" panose="020B0604020202020204" pitchFamily="34" charset="0"/>
              </a:rPr>
              <a:t>Jackie Hunt</a:t>
            </a:r>
          </a:p>
          <a:p>
            <a:r>
              <a:rPr lang="en-US" sz="1800" b="1" dirty="0">
                <a:latin typeface="Arial" panose="020B0604020202020204" pitchFamily="34" charset="0"/>
                <a:cs typeface="Arial" panose="020B0604020202020204" pitchFamily="34" charset="0"/>
              </a:rPr>
              <a:t>Ronald Jones</a:t>
            </a:r>
          </a:p>
          <a:p>
            <a:r>
              <a:rPr lang="en-US" sz="1800" b="1" dirty="0">
                <a:latin typeface="Arial" panose="020B0604020202020204" pitchFamily="34" charset="0"/>
                <a:cs typeface="Arial" panose="020B0604020202020204" pitchFamily="34" charset="0"/>
              </a:rPr>
              <a:t>Charles Baxter</a:t>
            </a:r>
          </a:p>
          <a:p>
            <a:r>
              <a:rPr lang="en-US" sz="1800" b="1" dirty="0">
                <a:latin typeface="Arial" panose="020B0604020202020204" pitchFamily="34" charset="0"/>
                <a:cs typeface="Arial" panose="020B0604020202020204" pitchFamily="34" charset="0"/>
              </a:rPr>
              <a:t>Kenneth Salyer</a:t>
            </a:r>
          </a:p>
          <a:p>
            <a:r>
              <a:rPr lang="en-US" sz="1800" b="1" dirty="0">
                <a:latin typeface="Arial" panose="020B0604020202020204" pitchFamily="34" charset="0"/>
                <a:cs typeface="Arial" panose="020B0604020202020204" pitchFamily="34" charset="0"/>
              </a:rPr>
              <a:t>Malcom Perry</a:t>
            </a:r>
          </a:p>
          <a:p>
            <a:r>
              <a:rPr lang="en-US" sz="1800" b="1" dirty="0">
                <a:latin typeface="Arial" panose="020B0604020202020204" pitchFamily="34" charset="0"/>
                <a:cs typeface="Arial" panose="020B0604020202020204" pitchFamily="34" charset="0"/>
              </a:rPr>
              <a:t>Robert McClelland</a:t>
            </a:r>
          </a:p>
          <a:p>
            <a:r>
              <a:rPr lang="en-US" sz="1800" b="1" dirty="0">
                <a:latin typeface="Arial" panose="020B0604020202020204" pitchFamily="34" charset="0"/>
                <a:cs typeface="Arial" panose="020B0604020202020204" pitchFamily="34" charset="0"/>
              </a:rPr>
              <a:t>Charles Crenshaw</a:t>
            </a:r>
          </a:p>
          <a:p>
            <a:r>
              <a:rPr lang="en-US" sz="1800" b="1" dirty="0">
                <a:latin typeface="Arial" panose="020B0604020202020204" pitchFamily="34" charset="0"/>
                <a:cs typeface="Arial" panose="020B0604020202020204" pitchFamily="34" charset="0"/>
              </a:rPr>
              <a:t>Adolph Gieseke</a:t>
            </a:r>
          </a:p>
        </p:txBody>
      </p:sp>
      <p:pic>
        <p:nvPicPr>
          <p:cNvPr id="4" name="Content Placeholder 6">
            <a:extLst>
              <a:ext uri="{FF2B5EF4-FFF2-40B4-BE49-F238E27FC236}">
                <a16:creationId xmlns:a16="http://schemas.microsoft.com/office/drawing/2014/main" id="{0D658477-36E0-93DD-2FB7-92DA0E8CF531}"/>
              </a:ext>
            </a:extLst>
          </p:cNvPr>
          <p:cNvPicPr>
            <a:picLocks noChangeAspect="1"/>
          </p:cNvPicPr>
          <p:nvPr/>
        </p:nvPicPr>
        <p:blipFill>
          <a:blip r:embed="rId3" cstate="print"/>
          <a:stretch>
            <a:fillRect/>
          </a:stretch>
        </p:blipFill>
        <p:spPr>
          <a:xfrm>
            <a:off x="4183364" y="1520041"/>
            <a:ext cx="3988097" cy="4699091"/>
          </a:xfrm>
          <a:prstGeom prst="rect">
            <a:avLst/>
          </a:prstGeom>
          <a:ln w="76200">
            <a:solidFill>
              <a:srgbClr val="00B0F0"/>
            </a:solidFill>
          </a:ln>
        </p:spPr>
      </p:pic>
      <p:sp>
        <p:nvSpPr>
          <p:cNvPr id="6" name="TextBox 5">
            <a:extLst>
              <a:ext uri="{FF2B5EF4-FFF2-40B4-BE49-F238E27FC236}">
                <a16:creationId xmlns:a16="http://schemas.microsoft.com/office/drawing/2014/main" id="{4472A9CE-6FA3-58F6-8C8E-DF9ED6D49672}"/>
              </a:ext>
            </a:extLst>
          </p:cNvPr>
          <p:cNvSpPr txBox="1"/>
          <p:nvPr/>
        </p:nvSpPr>
        <p:spPr>
          <a:xfrm>
            <a:off x="391476" y="5256310"/>
            <a:ext cx="3135086" cy="1200329"/>
          </a:xfrm>
          <a:prstGeom prst="rect">
            <a:avLst/>
          </a:prstGeom>
          <a:solidFill>
            <a:schemeClr val="accent4">
              <a:lumMod val="40000"/>
              <a:lumOff val="60000"/>
            </a:schemeClr>
          </a:solidFill>
          <a:ln w="38100">
            <a:solidFill>
              <a:schemeClr val="tx1"/>
            </a:solidFill>
          </a:ln>
        </p:spPr>
        <p:txBody>
          <a:bodyPr wrap="square">
            <a:spAutoFit/>
          </a:bodyPr>
          <a:lstStyle/>
          <a:p>
            <a:r>
              <a:rPr lang="en-US" sz="2400" dirty="0">
                <a:latin typeface="Arial" panose="020B0604020202020204" pitchFamily="34" charset="0"/>
                <a:cs typeface="Arial" panose="020B0604020202020204" pitchFamily="34" charset="0"/>
              </a:rPr>
              <a:t>16 Parkland MDs did not recognize this photo</a:t>
            </a:r>
          </a:p>
        </p:txBody>
      </p:sp>
      <p:sp>
        <p:nvSpPr>
          <p:cNvPr id="8" name="TextBox 7">
            <a:extLst>
              <a:ext uri="{FF2B5EF4-FFF2-40B4-BE49-F238E27FC236}">
                <a16:creationId xmlns:a16="http://schemas.microsoft.com/office/drawing/2014/main" id="{FE7D46AF-5EEA-71EB-473A-7DCFCD41E58E}"/>
              </a:ext>
            </a:extLst>
          </p:cNvPr>
          <p:cNvSpPr txBox="1"/>
          <p:nvPr/>
        </p:nvSpPr>
        <p:spPr>
          <a:xfrm>
            <a:off x="659025" y="599054"/>
            <a:ext cx="5735073" cy="519886"/>
          </a:xfrm>
          <a:prstGeom prst="rect">
            <a:avLst/>
          </a:prstGeom>
          <a:solidFill>
            <a:schemeClr val="accent4">
              <a:lumMod val="40000"/>
              <a:lumOff val="60000"/>
            </a:schemeClr>
          </a:solidFill>
          <a:ln w="57150">
            <a:noFill/>
          </a:ln>
        </p:spPr>
        <p:txBody>
          <a:bodyPr wrap="square">
            <a:spAutoFit/>
          </a:bodyPr>
          <a:lstStyle/>
          <a:p>
            <a:pPr marR="0" lvl="0">
              <a:lnSpc>
                <a:spcPct val="107000"/>
              </a:lnSpc>
              <a:spcBef>
                <a:spcPts val="0"/>
              </a:spcBef>
              <a:spcAft>
                <a:spcPts val="800"/>
              </a:spcAft>
              <a:tabLst>
                <a:tab pos="457200" algn="l"/>
              </a:tabLst>
            </a:pPr>
            <a:r>
              <a:rPr lang="en-US" sz="2800"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8. Parkland medical personnel</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873912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276322" y="2352907"/>
            <a:ext cx="3739548" cy="2587633"/>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a:t>
            </a: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piracy </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away?</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4546799" y="434906"/>
            <a:ext cx="7191191" cy="5988187"/>
          </a:xfrm>
          <a:solidFill>
            <a:schemeClr val="accent4">
              <a:lumMod val="40000"/>
              <a:lumOff val="60000"/>
            </a:schemeClr>
          </a:solidFill>
          <a:ln w="38100">
            <a:solidFill>
              <a:schemeClr val="tx1"/>
            </a:solidFill>
          </a:ln>
        </p:spPr>
        <p:txBody>
          <a:bodyPr>
            <a:noAutofit/>
          </a:bodyPr>
          <a:lstStyle/>
          <a:p>
            <a:pPr marR="0" lvl="0">
              <a:lnSpc>
                <a:spcPct val="107000"/>
              </a:lnSpc>
              <a:spcBef>
                <a:spcPts val="0"/>
              </a:spcBef>
              <a:spcAft>
                <a:spcPts val="800"/>
              </a:spcAft>
              <a:tabLst>
                <a:tab pos="457200" algn="l"/>
              </a:tabLst>
            </a:pPr>
            <a:r>
              <a:rPr lang="en-US" sz="2000"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8. </a:t>
            </a:r>
            <a:r>
              <a:rPr lang="en-US" sz="2000" b="1" spc="30" dirty="0">
                <a:solidFill>
                  <a:srgbClr val="FF0000"/>
                </a:solidFill>
                <a:latin typeface="Arial" panose="020B0604020202020204" pitchFamily="34" charset="0"/>
                <a:ea typeface="Calibri" panose="020F0502020204030204" pitchFamily="34" charset="0"/>
                <a:cs typeface="Arial" panose="020B0604020202020204" pitchFamily="34" charset="0"/>
              </a:rPr>
              <a:t>Parkland</a:t>
            </a:r>
            <a:r>
              <a:rPr lang="en-US" sz="2000"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 Dr. </a:t>
            </a:r>
            <a:r>
              <a:rPr lang="en-US" sz="2000" b="1" spc="30" dirty="0">
                <a:solidFill>
                  <a:srgbClr val="FF0000"/>
                </a:solidFill>
                <a:latin typeface="Arial" panose="020B0604020202020204" pitchFamily="34" charset="0"/>
                <a:ea typeface="Calibri" panose="020F0502020204030204" pitchFamily="34" charset="0"/>
                <a:cs typeface="Arial" panose="020B0604020202020204" pitchFamily="34" charset="0"/>
              </a:rPr>
              <a:t>Charles Crenshaw recalls</a:t>
            </a:r>
            <a:endParaRPr lang="en-US" sz="2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630E023-C8EE-63D2-3960-2CE2A75B4DA6}"/>
              </a:ext>
            </a:extLst>
          </p:cNvPr>
          <p:cNvPicPr>
            <a:picLocks noChangeAspect="1"/>
          </p:cNvPicPr>
          <p:nvPr/>
        </p:nvPicPr>
        <p:blipFill>
          <a:blip r:embed="rId3"/>
          <a:stretch>
            <a:fillRect/>
          </a:stretch>
        </p:blipFill>
        <p:spPr>
          <a:xfrm>
            <a:off x="5058888" y="1030864"/>
            <a:ext cx="6259603" cy="5156180"/>
          </a:xfrm>
          <a:prstGeom prst="rect">
            <a:avLst/>
          </a:prstGeom>
          <a:ln w="38100">
            <a:solidFill>
              <a:schemeClr val="accent2"/>
            </a:solidFill>
          </a:ln>
        </p:spPr>
      </p:pic>
    </p:spTree>
    <p:extLst>
      <p:ext uri="{BB962C8B-B14F-4D97-AF65-F5344CB8AC3E}">
        <p14:creationId xmlns:p14="http://schemas.microsoft.com/office/powerpoint/2010/main" val="386359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410136" y="1828801"/>
            <a:ext cx="3739548" cy="2598784"/>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a:t>
            </a: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piracy </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away?</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4803276" y="434906"/>
            <a:ext cx="6325640" cy="6166616"/>
          </a:xfrm>
          <a:solidFill>
            <a:schemeClr val="accent4">
              <a:lumMod val="40000"/>
              <a:lumOff val="60000"/>
            </a:schemeClr>
          </a:solidFill>
          <a:ln w="38100">
            <a:solidFill>
              <a:schemeClr val="tx1"/>
            </a:solidFill>
          </a:ln>
        </p:spPr>
        <p:txBody>
          <a:bodyPr>
            <a:noAutofit/>
          </a:bodyPr>
          <a:lstStyle/>
          <a:p>
            <a:pPr marR="0" lvl="0">
              <a:lnSpc>
                <a:spcPct val="107000"/>
              </a:lnSpc>
              <a:spcBef>
                <a:spcPts val="0"/>
              </a:spcBef>
              <a:spcAft>
                <a:spcPts val="800"/>
              </a:spcAft>
              <a:tabLst>
                <a:tab pos="457200" algn="l"/>
              </a:tabLst>
            </a:pPr>
            <a:r>
              <a:rPr lang="en-US" sz="2000"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8. </a:t>
            </a:r>
            <a:r>
              <a:rPr lang="en-US" sz="2000" b="1" spc="30" dirty="0">
                <a:solidFill>
                  <a:srgbClr val="FF0000"/>
                </a:solidFill>
                <a:latin typeface="Arial" panose="020B0604020202020204" pitchFamily="34" charset="0"/>
                <a:ea typeface="Calibri" panose="020F0502020204030204" pitchFamily="34" charset="0"/>
                <a:cs typeface="Arial" panose="020B0604020202020204" pitchFamily="34" charset="0"/>
              </a:rPr>
              <a:t>Parkland</a:t>
            </a:r>
            <a:r>
              <a:rPr lang="en-US" sz="2000"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 Dr. Gary Aguilar reports</a:t>
            </a:r>
            <a:endParaRPr lang="en-US" sz="2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722404F-4292-678D-6EDE-B3B38988394E}"/>
              </a:ext>
            </a:extLst>
          </p:cNvPr>
          <p:cNvPicPr>
            <a:picLocks noChangeAspect="1"/>
          </p:cNvPicPr>
          <p:nvPr/>
        </p:nvPicPr>
        <p:blipFill>
          <a:blip r:embed="rId3"/>
          <a:stretch>
            <a:fillRect/>
          </a:stretch>
        </p:blipFill>
        <p:spPr>
          <a:xfrm rot="5400000">
            <a:off x="5218612" y="781846"/>
            <a:ext cx="5450358" cy="5634266"/>
          </a:xfrm>
          <a:prstGeom prst="rect">
            <a:avLst/>
          </a:prstGeom>
          <a:ln w="28575">
            <a:solidFill>
              <a:schemeClr val="tx1"/>
            </a:solidFill>
          </a:ln>
        </p:spPr>
      </p:pic>
    </p:spTree>
    <p:extLst>
      <p:ext uri="{BB962C8B-B14F-4D97-AF65-F5344CB8AC3E}">
        <p14:creationId xmlns:p14="http://schemas.microsoft.com/office/powerpoint/2010/main" val="1880098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1889205" y="1137424"/>
            <a:ext cx="8413590" cy="1342752"/>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a:t>
            </a: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piracy </a:t>
            </a: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away?</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1889205" y="3187695"/>
            <a:ext cx="8413590" cy="2380260"/>
          </a:xfrm>
          <a:solidFill>
            <a:schemeClr val="accent4">
              <a:lumMod val="40000"/>
              <a:lumOff val="60000"/>
            </a:schemeClr>
          </a:solidFill>
          <a:ln w="38100">
            <a:solidFill>
              <a:schemeClr val="tx1"/>
            </a:solidFill>
          </a:ln>
        </p:spPr>
        <p:txBody>
          <a:bodyPr>
            <a:noAutofit/>
          </a:bodyPr>
          <a:lstStyle/>
          <a:p>
            <a:pPr marR="0" lvl="0">
              <a:lnSpc>
                <a:spcPct val="107000"/>
              </a:lnSpc>
              <a:spcBef>
                <a:spcPts val="0"/>
              </a:spcBef>
              <a:spcAft>
                <a:spcPts val="800"/>
              </a:spcAft>
              <a:tabLst>
                <a:tab pos="457200" algn="l"/>
              </a:tabLst>
            </a:pPr>
            <a:r>
              <a:rPr lang="en-US" sz="2800"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9. Bethesda autopsy para-professionals</a:t>
            </a:r>
            <a:endParaRPr lang="en-US" sz="2800" b="1" spc="3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800"/>
              </a:spcAft>
              <a:tabLst>
                <a:tab pos="457200" algn="l"/>
              </a:tabLst>
            </a:pPr>
            <a:r>
              <a:rPr lang="en-US" sz="2800" b="1" spc="30" dirty="0">
                <a:effectLst/>
                <a:latin typeface="Arial" panose="020B0604020202020204" pitchFamily="34" charset="0"/>
                <a:ea typeface="Calibri" panose="020F0502020204030204" pitchFamily="34" charset="0"/>
                <a:cs typeface="Arial" panose="020B0604020202020204" pitchFamily="34" charset="0"/>
              </a:rPr>
              <a:t>None were interviewed by the WC, but all suspected conspiracy.</a:t>
            </a:r>
          </a:p>
          <a:p>
            <a:pPr marR="0" lvl="0">
              <a:lnSpc>
                <a:spcPct val="107000"/>
              </a:lnSpc>
              <a:spcBef>
                <a:spcPts val="0"/>
              </a:spcBef>
              <a:spcAft>
                <a:spcPts val="800"/>
              </a:spcAft>
              <a:tabLst>
                <a:tab pos="457200" algn="l"/>
              </a:tabLst>
            </a:pPr>
            <a:r>
              <a:rPr lang="en-US" sz="2800" b="1" spc="30" dirty="0">
                <a:latin typeface="Arial" panose="020B0604020202020204" pitchFamily="34" charset="0"/>
                <a:ea typeface="Calibri" panose="020F0502020204030204" pitchFamily="34" charset="0"/>
                <a:cs typeface="Arial" panose="020B0604020202020204" pitchFamily="34" charset="0"/>
              </a:rPr>
              <a:t>Read </a:t>
            </a:r>
            <a:r>
              <a:rPr lang="en-US" sz="2800" b="1" i="1" spc="30" dirty="0">
                <a:latin typeface="Arial" panose="020B0604020202020204" pitchFamily="34" charset="0"/>
                <a:ea typeface="Calibri" panose="020F0502020204030204" pitchFamily="34" charset="0"/>
                <a:cs typeface="Arial" panose="020B0604020202020204" pitchFamily="34" charset="0"/>
              </a:rPr>
              <a:t>In the Eye of History </a:t>
            </a:r>
            <a:r>
              <a:rPr lang="en-US" sz="2800" b="1" spc="30" dirty="0">
                <a:latin typeface="Arial" panose="020B0604020202020204" pitchFamily="34" charset="0"/>
                <a:ea typeface="Calibri" panose="020F0502020204030204" pitchFamily="34" charset="0"/>
                <a:cs typeface="Arial" panose="020B0604020202020204" pitchFamily="34" charset="0"/>
              </a:rPr>
              <a:t>by William Law.</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310710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1704185" y="1070517"/>
            <a:ext cx="8401715" cy="1362158"/>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a:t>
            </a: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piracy </a:t>
            </a: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away?</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1419178" y="2898782"/>
            <a:ext cx="8985509" cy="3323888"/>
          </a:xfrm>
          <a:solidFill>
            <a:schemeClr val="accent4">
              <a:lumMod val="40000"/>
              <a:lumOff val="60000"/>
            </a:schemeClr>
          </a:solidFill>
          <a:ln w="38100">
            <a:solidFill>
              <a:schemeClr val="tx1"/>
            </a:solidFill>
          </a:ln>
        </p:spPr>
        <p:txBody>
          <a:bodyPr>
            <a:noAutofit/>
          </a:bodyPr>
          <a:lstStyle/>
          <a:p>
            <a:pPr marR="0" lvl="0">
              <a:lnSpc>
                <a:spcPct val="107000"/>
              </a:lnSpc>
              <a:spcBef>
                <a:spcPts val="0"/>
              </a:spcBef>
              <a:spcAft>
                <a:spcPts val="800"/>
              </a:spcAft>
              <a:tabLst>
                <a:tab pos="457200" algn="l"/>
              </a:tabLst>
            </a:pPr>
            <a:r>
              <a:rPr lang="en-US" sz="2800"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10. Bethesda physicians</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0" indent="0" algn="l">
              <a:buNone/>
            </a:pPr>
            <a:r>
              <a:rPr lang="en-US" sz="2800" dirty="0">
                <a:latin typeface="Arial" panose="020B0604020202020204" pitchFamily="34" charset="0"/>
                <a:cs typeface="Arial" panose="020B0604020202020204" pitchFamily="34" charset="0"/>
              </a:rPr>
              <a:t>Michael Kurtz cites </a:t>
            </a:r>
            <a:r>
              <a:rPr lang="en-US" sz="2800" b="1" dirty="0">
                <a:latin typeface="Arial" panose="020B0604020202020204" pitchFamily="34" charset="0"/>
                <a:cs typeface="Arial" panose="020B0604020202020204" pitchFamily="34" charset="0"/>
              </a:rPr>
              <a:t>eight Bethesda MDs </a:t>
            </a:r>
            <a:r>
              <a:rPr lang="en-US" sz="2800" dirty="0">
                <a:latin typeface="Arial" panose="020B0604020202020204" pitchFamily="34" charset="0"/>
                <a:cs typeface="Arial" panose="020B0604020202020204" pitchFamily="34" charset="0"/>
              </a:rPr>
              <a:t>who described the same posterior head wound that the Parkland MDs had seen: </a:t>
            </a:r>
          </a:p>
          <a:p>
            <a:pPr marL="0" indent="0">
              <a:buNone/>
            </a:pPr>
            <a:r>
              <a:rPr lang="en-US" sz="2800" dirty="0">
                <a:latin typeface="Arial" panose="020B0604020202020204" pitchFamily="34" charset="0"/>
                <a:cs typeface="Arial" panose="020B0604020202020204" pitchFamily="34" charset="0"/>
              </a:rPr>
              <a:t>George Burkley, Robert Canada, John Ebersole, Calvin Galloway, Robert Karnei, Edward Kenny, David Osborne,  John Stover. </a:t>
            </a:r>
          </a:p>
          <a:p>
            <a:pPr marR="0" lvl="0">
              <a:lnSpc>
                <a:spcPct val="107000"/>
              </a:lnSpc>
              <a:spcBef>
                <a:spcPts val="0"/>
              </a:spcBef>
              <a:spcAft>
                <a:spcPts val="0"/>
              </a:spcAft>
              <a:buClr>
                <a:srgbClr val="000000"/>
              </a:buCl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0356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454741" y="2040674"/>
            <a:ext cx="3739548" cy="2509574"/>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a:t>
            </a: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piracy </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away?</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4803276" y="434906"/>
            <a:ext cx="6325640" cy="6166616"/>
          </a:xfrm>
          <a:solidFill>
            <a:schemeClr val="accent4">
              <a:lumMod val="40000"/>
              <a:lumOff val="60000"/>
            </a:schemeClr>
          </a:solidFill>
          <a:ln w="38100">
            <a:solidFill>
              <a:schemeClr val="tx1"/>
            </a:solidFill>
          </a:ln>
        </p:spPr>
        <p:txBody>
          <a:bodyPr>
            <a:noAutofit/>
          </a:bodyPr>
          <a:lstStyle/>
          <a:p>
            <a:pPr marR="0" lvl="0">
              <a:lnSpc>
                <a:spcPct val="107000"/>
              </a:lnSpc>
              <a:spcBef>
                <a:spcPts val="0"/>
              </a:spcBef>
              <a:spcAft>
                <a:spcPts val="800"/>
              </a:spcAft>
              <a:tabLst>
                <a:tab pos="457200" algn="l"/>
              </a:tabLst>
            </a:pPr>
            <a:r>
              <a:rPr lang="en-US" sz="2000"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13. </a:t>
            </a:r>
            <a:r>
              <a:rPr lang="en-US" sz="2000" b="1" spc="30" dirty="0">
                <a:solidFill>
                  <a:srgbClr val="FF0000"/>
                </a:solidFill>
                <a:latin typeface="Arial" panose="020B0604020202020204" pitchFamily="34" charset="0"/>
                <a:ea typeface="Calibri" panose="020F0502020204030204" pitchFamily="34" charset="0"/>
                <a:cs typeface="Arial" panose="020B0604020202020204" pitchFamily="34" charset="0"/>
              </a:rPr>
              <a:t>Parkland</a:t>
            </a:r>
            <a:r>
              <a:rPr lang="en-US" sz="2000"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 Dr. Gary Aguilar reports</a:t>
            </a:r>
            <a:endParaRPr lang="en-US" sz="2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Subtitle 2">
            <a:extLst>
              <a:ext uri="{FF2B5EF4-FFF2-40B4-BE49-F238E27FC236}">
                <a16:creationId xmlns:a16="http://schemas.microsoft.com/office/drawing/2014/main" id="{E2414567-FC2F-9ABC-7D48-6ADC63528ED5}"/>
              </a:ext>
            </a:extLst>
          </p:cNvPr>
          <p:cNvSpPr txBox="1">
            <a:spLocks/>
          </p:cNvSpPr>
          <p:nvPr/>
        </p:nvSpPr>
        <p:spPr>
          <a:xfrm>
            <a:off x="4803276" y="379150"/>
            <a:ext cx="6325640" cy="6166616"/>
          </a:xfrm>
          <a:prstGeom prst="rect">
            <a:avLst/>
          </a:prstGeom>
          <a:solidFill>
            <a:schemeClr val="accent4">
              <a:lumMod val="40000"/>
              <a:lumOff val="60000"/>
            </a:schemeClr>
          </a:solidFill>
          <a:ln w="38100">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7000"/>
              </a:lnSpc>
              <a:spcBef>
                <a:spcPts val="0"/>
              </a:spcBef>
              <a:spcAft>
                <a:spcPts val="800"/>
              </a:spcAft>
              <a:tabLst>
                <a:tab pos="457200" algn="l"/>
              </a:tabLst>
            </a:pPr>
            <a:r>
              <a:rPr lang="en-US" sz="2000" b="1" spc="30" dirty="0">
                <a:solidFill>
                  <a:srgbClr val="FF0000"/>
                </a:solidFill>
                <a:latin typeface="Arial" panose="020B0604020202020204" pitchFamily="34" charset="0"/>
                <a:ea typeface="Calibri" panose="020F0502020204030204" pitchFamily="34" charset="0"/>
                <a:cs typeface="Arial" panose="020B0604020202020204" pitchFamily="34" charset="0"/>
              </a:rPr>
              <a:t>10. Bethesda: Dr. Gary Aguilar reports</a:t>
            </a:r>
            <a:endParaRPr lang="en-US" sz="20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buClr>
                <a:srgbClr val="000000"/>
              </a:buClr>
            </a:pPr>
            <a:endParaRPr lang="en-US" dirty="0">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7622DD7-EA26-30BF-95C5-5EFA942F1750}"/>
              </a:ext>
            </a:extLst>
          </p:cNvPr>
          <p:cNvPicPr>
            <a:picLocks noChangeAspect="1"/>
          </p:cNvPicPr>
          <p:nvPr/>
        </p:nvPicPr>
        <p:blipFill>
          <a:blip r:embed="rId3"/>
          <a:stretch>
            <a:fillRect/>
          </a:stretch>
        </p:blipFill>
        <p:spPr>
          <a:xfrm>
            <a:off x="4952477" y="1005688"/>
            <a:ext cx="6058946" cy="5277560"/>
          </a:xfrm>
          <a:prstGeom prst="rect">
            <a:avLst/>
          </a:prstGeom>
          <a:ln w="38100">
            <a:solidFill>
              <a:schemeClr val="tx1"/>
            </a:solidFill>
          </a:ln>
        </p:spPr>
      </p:pic>
    </p:spTree>
    <p:extLst>
      <p:ext uri="{BB962C8B-B14F-4D97-AF65-F5344CB8AC3E}">
        <p14:creationId xmlns:p14="http://schemas.microsoft.com/office/powerpoint/2010/main" val="9872149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373597" y="1594625"/>
            <a:ext cx="2642735" cy="2765502"/>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32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32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32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32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a:t>
            </a:r>
            <a:r>
              <a:rPr lang="en-US" sz="3200" b="1" spc="30" dirty="0">
                <a:solidFill>
                  <a:srgbClr val="000000"/>
                </a:solidFill>
                <a:latin typeface="Arial" panose="020B0604020202020204" pitchFamily="34" charset="0"/>
                <a:ea typeface="Calibri" panose="020F0502020204030204" pitchFamily="34" charset="0"/>
                <a:cs typeface="Arial" panose="020B0604020202020204" pitchFamily="34" charset="0"/>
              </a:rPr>
              <a:t>piracy </a:t>
            </a:r>
            <a:r>
              <a:rPr lang="en-US" sz="32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away?</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3356724" y="270163"/>
            <a:ext cx="8461679" cy="6409417"/>
          </a:xfrm>
          <a:solidFill>
            <a:schemeClr val="accent4">
              <a:lumMod val="40000"/>
              <a:lumOff val="60000"/>
            </a:schemeClr>
          </a:solidFill>
          <a:ln w="38100">
            <a:solidFill>
              <a:schemeClr val="tx1"/>
            </a:solidFill>
          </a:ln>
        </p:spPr>
        <p:txBody>
          <a:bodyPr>
            <a:noAutofit/>
          </a:bodyPr>
          <a:lstStyle/>
          <a:p>
            <a:pPr marR="0" lvl="0">
              <a:lnSpc>
                <a:spcPct val="107000"/>
              </a:lnSpc>
              <a:spcBef>
                <a:spcPts val="0"/>
              </a:spcBef>
              <a:spcAft>
                <a:spcPts val="800"/>
              </a:spcAft>
              <a:tabLst>
                <a:tab pos="457200" algn="l"/>
              </a:tabLst>
            </a:pPr>
            <a:r>
              <a:rPr lang="en-US"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11. Three autopsy pathologists: </a:t>
            </a:r>
          </a:p>
          <a:p>
            <a:pPr marR="0" lvl="0">
              <a:lnSpc>
                <a:spcPct val="107000"/>
              </a:lnSpc>
              <a:spcBef>
                <a:spcPts val="0"/>
              </a:spcBef>
              <a:spcAft>
                <a:spcPts val="800"/>
              </a:spcAft>
              <a:tabLst>
                <a:tab pos="457200" algn="l"/>
              </a:tabLst>
            </a:pPr>
            <a:r>
              <a:rPr lang="en-US"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Boswell </a:t>
            </a:r>
            <a:r>
              <a:rPr lang="en-US" b="1" spc="30" dirty="0">
                <a:solidFill>
                  <a:srgbClr val="FF0000"/>
                </a:solidFill>
                <a:latin typeface="Arial" panose="020B0604020202020204" pitchFamily="34" charset="0"/>
                <a:ea typeface="Calibri" panose="020F0502020204030204" pitchFamily="34" charset="0"/>
                <a:cs typeface="Arial" panose="020B0604020202020204" pitchFamily="34" charset="0"/>
              </a:rPr>
              <a:t>outlined</a:t>
            </a:r>
            <a:r>
              <a:rPr lang="en-US"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 the skull defect.</a:t>
            </a:r>
          </a:p>
          <a:p>
            <a:pPr marR="0" lvl="0">
              <a:lnSpc>
                <a:spcPct val="107000"/>
              </a:lnSpc>
              <a:spcBef>
                <a:spcPts val="0"/>
              </a:spcBef>
              <a:spcAft>
                <a:spcPts val="800"/>
              </a:spcAft>
              <a:tabLst>
                <a:tab pos="457200" algn="l"/>
              </a:tabLst>
            </a:pPr>
            <a:endParaRPr lang="en-US"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AAEA229-A83C-96DD-5E81-B3E13A8A3794}"/>
              </a:ext>
            </a:extLst>
          </p:cNvPr>
          <p:cNvPicPr>
            <a:picLocks noChangeAspect="1"/>
          </p:cNvPicPr>
          <p:nvPr/>
        </p:nvPicPr>
        <p:blipFill>
          <a:blip r:embed="rId3"/>
          <a:stretch>
            <a:fillRect/>
          </a:stretch>
        </p:blipFill>
        <p:spPr>
          <a:xfrm>
            <a:off x="4374008" y="1305332"/>
            <a:ext cx="6453826" cy="5101406"/>
          </a:xfrm>
          <a:prstGeom prst="rect">
            <a:avLst/>
          </a:prstGeom>
          <a:ln w="38100">
            <a:solidFill>
              <a:schemeClr val="tx1"/>
            </a:solidFill>
          </a:ln>
        </p:spPr>
      </p:pic>
    </p:spTree>
    <p:extLst>
      <p:ext uri="{BB962C8B-B14F-4D97-AF65-F5344CB8AC3E}">
        <p14:creationId xmlns:p14="http://schemas.microsoft.com/office/powerpoint/2010/main" val="21019129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527976" y="1583473"/>
            <a:ext cx="2772785" cy="3142906"/>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a:t>
            </a: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piracy </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away?</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3728852" y="1080656"/>
            <a:ext cx="6970816" cy="4868882"/>
          </a:xfrm>
          <a:solidFill>
            <a:schemeClr val="accent4">
              <a:lumMod val="40000"/>
              <a:lumOff val="60000"/>
            </a:schemeClr>
          </a:solidFill>
          <a:ln w="38100">
            <a:solidFill>
              <a:schemeClr val="tx1"/>
            </a:solidFill>
          </a:ln>
        </p:spPr>
        <p:txBody>
          <a:bodyPr>
            <a:noAutofit/>
          </a:bodyPr>
          <a:lstStyle/>
          <a:p>
            <a:pPr marR="0" lvl="0">
              <a:lnSpc>
                <a:spcPct val="107000"/>
              </a:lnSpc>
              <a:spcBef>
                <a:spcPts val="0"/>
              </a:spcBef>
              <a:spcAft>
                <a:spcPts val="800"/>
              </a:spcAft>
              <a:tabLst>
                <a:tab pos="457200" algn="l"/>
              </a:tabLst>
            </a:pPr>
            <a:r>
              <a:rPr lang="en-US" sz="2800"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11. Three autopsy pathologists and one radiologist</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r>
              <a:rPr lang="en-US" sz="2800" dirty="0">
                <a:effectLst/>
                <a:latin typeface="Arial" panose="020B0604020202020204" pitchFamily="34" charset="0"/>
                <a:ea typeface="Calibri" panose="020F0502020204030204" pitchFamily="34" charset="0"/>
                <a:cs typeface="Arial" panose="020B0604020202020204" pitchFamily="34" charset="0"/>
              </a:rPr>
              <a:t>John Ebersole, the radiologist, told me that the big defect was at the back of the head.</a:t>
            </a:r>
          </a:p>
          <a:p>
            <a:pPr marR="0" lvl="0">
              <a:lnSpc>
                <a:spcPct val="107000"/>
              </a:lnSpc>
              <a:spcBef>
                <a:spcPts val="0"/>
              </a:spcBef>
              <a:spcAft>
                <a:spcPts val="0"/>
              </a:spcAft>
              <a:buClr>
                <a:srgbClr val="000000"/>
              </a:buClr>
            </a:pP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R="0" lvl="0" algn="l">
              <a:lnSpc>
                <a:spcPct val="107000"/>
              </a:lnSpc>
              <a:spcBef>
                <a:spcPts val="0"/>
              </a:spcBef>
              <a:spcAft>
                <a:spcPts val="0"/>
              </a:spcAft>
              <a:buClr>
                <a:srgbClr val="000000"/>
              </a:buClr>
            </a:pPr>
            <a:r>
              <a:rPr lang="en-US" sz="2800" dirty="0">
                <a:effectLst/>
                <a:latin typeface="Arial" panose="020B0604020202020204" pitchFamily="34" charset="0"/>
                <a:ea typeface="Calibri" panose="020F0502020204030204" pitchFamily="34" charset="0"/>
                <a:cs typeface="Arial" panose="020B0604020202020204" pitchFamily="34" charset="0"/>
              </a:rPr>
              <a:t>NOTE: He said this despite seeing the skull X-rays. Therefore, Ebersole regarded the skull X-rays as consistent with a large hole in the posterior skull.</a:t>
            </a:r>
          </a:p>
        </p:txBody>
      </p:sp>
    </p:spTree>
    <p:extLst>
      <p:ext uri="{BB962C8B-B14F-4D97-AF65-F5344CB8AC3E}">
        <p14:creationId xmlns:p14="http://schemas.microsoft.com/office/powerpoint/2010/main" val="408054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60FE-BE51-7BF2-639C-BAEC17F417C9}"/>
              </a:ext>
            </a:extLst>
          </p:cNvPr>
          <p:cNvSpPr>
            <a:spLocks noGrp="1"/>
          </p:cNvSpPr>
          <p:nvPr>
            <p:ph type="title"/>
          </p:nvPr>
        </p:nvSpPr>
        <p:spPr>
          <a:xfrm>
            <a:off x="1021278" y="234496"/>
            <a:ext cx="10794670" cy="739281"/>
          </a:xfrm>
          <a:solidFill>
            <a:srgbClr val="FFC000"/>
          </a:solidFill>
          <a:ln w="57150">
            <a:solidFill>
              <a:srgbClr val="FF0000"/>
            </a:solidFill>
          </a:ln>
        </p:spPr>
        <p:txBody>
          <a:bodyPr>
            <a:normAutofit fontScale="90000"/>
          </a:bodyPr>
          <a:lstStyle/>
          <a:p>
            <a:r>
              <a:rPr lang="en-US" sz="3600" b="1" dirty="0">
                <a:latin typeface="Arial" panose="020B0604020202020204" pitchFamily="34" charset="0"/>
                <a:cs typeface="Arial" panose="020B0604020202020204" pitchFamily="34" charset="0"/>
              </a:rPr>
              <a:t>JFK Assassination Paradoxes: Essays and Reviews</a:t>
            </a:r>
          </a:p>
        </p:txBody>
      </p:sp>
      <p:pic>
        <p:nvPicPr>
          <p:cNvPr id="5" name="Content Placeholder 4">
            <a:extLst>
              <a:ext uri="{FF2B5EF4-FFF2-40B4-BE49-F238E27FC236}">
                <a16:creationId xmlns:a16="http://schemas.microsoft.com/office/drawing/2014/main" id="{61AF3B5F-248D-D37E-D4D2-1A32775EEA7B}"/>
              </a:ext>
            </a:extLst>
          </p:cNvPr>
          <p:cNvPicPr>
            <a:picLocks noGrp="1" noChangeAspect="1"/>
          </p:cNvPicPr>
          <p:nvPr>
            <p:ph idx="1"/>
          </p:nvPr>
        </p:nvPicPr>
        <p:blipFill>
          <a:blip r:embed="rId3"/>
          <a:stretch>
            <a:fillRect/>
          </a:stretch>
        </p:blipFill>
        <p:spPr>
          <a:xfrm>
            <a:off x="3903556" y="1159243"/>
            <a:ext cx="4161407" cy="5520016"/>
          </a:xfrm>
          <a:ln w="38100">
            <a:solidFill>
              <a:srgbClr val="FF0000"/>
            </a:solidFill>
          </a:ln>
        </p:spPr>
      </p:pic>
    </p:spTree>
    <p:extLst>
      <p:ext uri="{BB962C8B-B14F-4D97-AF65-F5344CB8AC3E}">
        <p14:creationId xmlns:p14="http://schemas.microsoft.com/office/powerpoint/2010/main" val="7883015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274080" y="2290895"/>
            <a:ext cx="3573092" cy="2276210"/>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32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32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32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32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a:t>
            </a:r>
            <a:r>
              <a:rPr lang="en-US" sz="3200" b="1" spc="30" dirty="0">
                <a:solidFill>
                  <a:srgbClr val="000000"/>
                </a:solidFill>
                <a:latin typeface="Arial" panose="020B0604020202020204" pitchFamily="34" charset="0"/>
                <a:ea typeface="Calibri" panose="020F0502020204030204" pitchFamily="34" charset="0"/>
                <a:cs typeface="Arial" panose="020B0604020202020204" pitchFamily="34" charset="0"/>
              </a:rPr>
              <a:t>piracy </a:t>
            </a:r>
            <a:r>
              <a:rPr lang="en-US" sz="32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away?</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4193372" y="1278055"/>
            <a:ext cx="7234323" cy="4588356"/>
          </a:xfrm>
          <a:solidFill>
            <a:schemeClr val="accent4">
              <a:lumMod val="40000"/>
              <a:lumOff val="60000"/>
            </a:schemeClr>
          </a:solidFill>
          <a:ln w="38100">
            <a:solidFill>
              <a:schemeClr val="tx1"/>
            </a:solidFill>
          </a:ln>
        </p:spPr>
        <p:txBody>
          <a:bodyPr>
            <a:noAutofit/>
          </a:bodyPr>
          <a:lstStyle/>
          <a:p>
            <a:pPr marR="0" lvl="0">
              <a:lnSpc>
                <a:spcPct val="107000"/>
              </a:lnSpc>
              <a:spcBef>
                <a:spcPts val="0"/>
              </a:spcBef>
              <a:spcAft>
                <a:spcPts val="800"/>
              </a:spcAft>
              <a:tabLst>
                <a:tab pos="457200" algn="l"/>
              </a:tabLst>
            </a:pPr>
            <a:r>
              <a:rPr lang="en-US" sz="2800"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12. The autopsy report</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endParaRPr lang="en-US" sz="2800" dirty="0">
              <a:latin typeface="Arial" panose="020B0604020202020204" pitchFamily="34" charset="0"/>
              <a:cs typeface="Arial" panose="020B0604020202020204" pitchFamily="34" charset="0"/>
            </a:endParaRPr>
          </a:p>
          <a:p>
            <a:pPr marR="0" lvl="0">
              <a:lnSpc>
                <a:spcPct val="107000"/>
              </a:lnSpc>
              <a:spcBef>
                <a:spcPts val="0"/>
              </a:spcBef>
              <a:spcAft>
                <a:spcPts val="0"/>
              </a:spcAft>
              <a:buClr>
                <a:srgbClr val="000000"/>
              </a:buClr>
            </a:pPr>
            <a:r>
              <a:rPr lang="en-US" sz="2800" dirty="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“There is a large irregular defect of the scalp and skull on the right involving chiefly the parietal bone but extending somewhat into the temporal and </a:t>
            </a:r>
            <a:r>
              <a:rPr lang="en-US" sz="2800" b="1" i="1" dirty="0">
                <a:solidFill>
                  <a:srgbClr val="FF0000"/>
                </a:solidFill>
                <a:latin typeface="Arial" panose="020B0604020202020204" pitchFamily="34" charset="0"/>
                <a:cs typeface="Arial" panose="020B0604020202020204" pitchFamily="34" charset="0"/>
              </a:rPr>
              <a:t>occipital</a:t>
            </a:r>
            <a:r>
              <a:rPr lang="en-US" sz="2800" i="1" dirty="0">
                <a:latin typeface="Arial" panose="020B0604020202020204" pitchFamily="34" charset="0"/>
                <a:cs typeface="Arial" panose="020B0604020202020204" pitchFamily="34" charset="0"/>
              </a:rPr>
              <a:t> regions.” </a:t>
            </a:r>
          </a:p>
          <a:p>
            <a:pPr marR="0" lvl="0">
              <a:lnSpc>
                <a:spcPct val="107000"/>
              </a:lnSpc>
              <a:spcBef>
                <a:spcPts val="0"/>
              </a:spcBef>
              <a:spcAft>
                <a:spcPts val="0"/>
              </a:spcAft>
              <a:buClr>
                <a:srgbClr val="000000"/>
              </a:buClr>
            </a:pPr>
            <a:endParaRPr lang="en-US" sz="2800" dirty="0">
              <a:latin typeface="Arial" panose="020B0604020202020204" pitchFamily="34" charset="0"/>
              <a:cs typeface="Arial" panose="020B0604020202020204" pitchFamily="34" charset="0"/>
            </a:endParaRPr>
          </a:p>
          <a:p>
            <a:pPr marR="0" lvl="0">
              <a:lnSpc>
                <a:spcPct val="107000"/>
              </a:lnSpc>
              <a:spcBef>
                <a:spcPts val="0"/>
              </a:spcBef>
              <a:spcAft>
                <a:spcPts val="0"/>
              </a:spcAft>
              <a:buClr>
                <a:srgbClr val="000000"/>
              </a:buClr>
            </a:pPr>
            <a:r>
              <a:rPr lang="en-US" sz="2800" dirty="0">
                <a:latin typeface="Arial" panose="020B0604020202020204" pitchFamily="34" charset="0"/>
                <a:cs typeface="Arial" panose="020B0604020202020204" pitchFamily="34" charset="0"/>
              </a:rPr>
              <a:t>They confirmed this in subsequent official interviews.</a:t>
            </a:r>
          </a:p>
        </p:txBody>
      </p:sp>
    </p:spTree>
    <p:extLst>
      <p:ext uri="{BB962C8B-B14F-4D97-AF65-F5344CB8AC3E}">
        <p14:creationId xmlns:p14="http://schemas.microsoft.com/office/powerpoint/2010/main" val="20432011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360897" y="2419814"/>
            <a:ext cx="3739548" cy="2554179"/>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a:t>
            </a: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piracy </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away?</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4546799" y="434906"/>
            <a:ext cx="7191191" cy="5988187"/>
          </a:xfrm>
          <a:solidFill>
            <a:schemeClr val="accent4">
              <a:lumMod val="40000"/>
              <a:lumOff val="60000"/>
            </a:schemeClr>
          </a:solidFill>
          <a:ln w="38100">
            <a:solidFill>
              <a:schemeClr val="tx1"/>
            </a:solidFill>
          </a:ln>
        </p:spPr>
        <p:txBody>
          <a:bodyPr>
            <a:noAutofit/>
          </a:bodyPr>
          <a:lstStyle/>
          <a:p>
            <a:pPr marR="0" lvl="0">
              <a:lnSpc>
                <a:spcPct val="107000"/>
              </a:lnSpc>
              <a:spcBef>
                <a:spcPts val="0"/>
              </a:spcBef>
              <a:spcAft>
                <a:spcPts val="800"/>
              </a:spcAft>
              <a:tabLst>
                <a:tab pos="457200" algn="l"/>
              </a:tabLst>
            </a:pPr>
            <a:r>
              <a:rPr lang="en-US" sz="2000"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13. Autopsy photographs: The Quinton Schwinn encounter</a:t>
            </a:r>
            <a:endParaRPr lang="en-US" sz="2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302B299-4B3A-E160-CEDE-9E62E5831847}"/>
              </a:ext>
            </a:extLst>
          </p:cNvPr>
          <p:cNvPicPr>
            <a:picLocks noChangeAspect="1"/>
          </p:cNvPicPr>
          <p:nvPr/>
        </p:nvPicPr>
        <p:blipFill>
          <a:blip r:embed="rId3"/>
          <a:stretch>
            <a:fillRect/>
          </a:stretch>
        </p:blipFill>
        <p:spPr>
          <a:xfrm>
            <a:off x="6260583" y="1163782"/>
            <a:ext cx="3990122" cy="5137129"/>
          </a:xfrm>
          <a:prstGeom prst="rect">
            <a:avLst/>
          </a:prstGeom>
          <a:ln w="38100">
            <a:solidFill>
              <a:schemeClr val="tx1"/>
            </a:solidFill>
          </a:ln>
        </p:spPr>
      </p:pic>
    </p:spTree>
    <p:extLst>
      <p:ext uri="{BB962C8B-B14F-4D97-AF65-F5344CB8AC3E}">
        <p14:creationId xmlns:p14="http://schemas.microsoft.com/office/powerpoint/2010/main" val="28125661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592457" y="2085278"/>
            <a:ext cx="3739548" cy="2522173"/>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a:t>
            </a: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piracy </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away?</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4833256" y="434906"/>
            <a:ext cx="6246421" cy="6227151"/>
          </a:xfrm>
          <a:solidFill>
            <a:schemeClr val="accent4">
              <a:lumMod val="40000"/>
              <a:lumOff val="60000"/>
            </a:schemeClr>
          </a:solidFill>
          <a:ln w="38100">
            <a:solidFill>
              <a:schemeClr val="tx1"/>
            </a:solidFill>
          </a:ln>
        </p:spPr>
        <p:txBody>
          <a:bodyPr>
            <a:noAutofit/>
          </a:bodyPr>
          <a:lstStyle/>
          <a:p>
            <a:pPr marR="0" lvl="0">
              <a:lnSpc>
                <a:spcPct val="107000"/>
              </a:lnSpc>
              <a:spcBef>
                <a:spcPts val="0"/>
              </a:spcBef>
              <a:spcAft>
                <a:spcPts val="800"/>
              </a:spcAft>
              <a:tabLst>
                <a:tab pos="457200" algn="l"/>
              </a:tabLst>
            </a:pPr>
            <a:r>
              <a:rPr lang="en-US" sz="2000"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13. Autopsy photographs: the Robert Groden reconstruction</a:t>
            </a:r>
            <a:endParaRPr lang="en-US" sz="2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515D842E-C70E-5E54-81D4-D3E09F4E8FA6}"/>
              </a:ext>
            </a:extLst>
          </p:cNvPr>
          <p:cNvPicPr>
            <a:picLocks/>
          </p:cNvPicPr>
          <p:nvPr/>
        </p:nvPicPr>
        <p:blipFill>
          <a:blip r:embed="rId3" cstate="print"/>
          <a:stretch>
            <a:fillRect/>
          </a:stretch>
        </p:blipFill>
        <p:spPr>
          <a:xfrm rot="16200000">
            <a:off x="5631252" y="1753221"/>
            <a:ext cx="4903536" cy="3914663"/>
          </a:xfrm>
          <a:prstGeom prst="rect">
            <a:avLst/>
          </a:prstGeom>
          <a:ln w="57150">
            <a:solidFill>
              <a:srgbClr val="00B0F0"/>
            </a:solidFill>
          </a:ln>
        </p:spPr>
      </p:pic>
    </p:spTree>
    <p:extLst>
      <p:ext uri="{BB962C8B-B14F-4D97-AF65-F5344CB8AC3E}">
        <p14:creationId xmlns:p14="http://schemas.microsoft.com/office/powerpoint/2010/main" val="2736936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254019" y="2408663"/>
            <a:ext cx="3739548" cy="2565331"/>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a:t>
            </a: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piracy </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away?</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4132613" y="215231"/>
            <a:ext cx="7805369" cy="6482452"/>
          </a:xfrm>
          <a:solidFill>
            <a:schemeClr val="accent4">
              <a:lumMod val="40000"/>
              <a:lumOff val="60000"/>
            </a:schemeClr>
          </a:solidFill>
          <a:ln w="38100">
            <a:solidFill>
              <a:schemeClr val="tx1"/>
            </a:solidFill>
          </a:ln>
        </p:spPr>
        <p:txBody>
          <a:bodyPr>
            <a:noAutofit/>
          </a:bodyPr>
          <a:lstStyle/>
          <a:p>
            <a:pPr marR="0" lvl="0">
              <a:lnSpc>
                <a:spcPct val="107000"/>
              </a:lnSpc>
              <a:spcBef>
                <a:spcPts val="0"/>
              </a:spcBef>
              <a:spcAft>
                <a:spcPts val="800"/>
              </a:spcAft>
              <a:tabLst>
                <a:tab pos="457200" algn="l"/>
              </a:tabLst>
            </a:pPr>
            <a:r>
              <a:rPr lang="en-US"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13. Autopsy photographs: </a:t>
            </a:r>
          </a:p>
          <a:p>
            <a:pPr marR="0" lvl="0">
              <a:lnSpc>
                <a:spcPct val="107000"/>
              </a:lnSpc>
              <a:spcBef>
                <a:spcPts val="0"/>
              </a:spcBef>
              <a:spcAft>
                <a:spcPts val="800"/>
              </a:spcAft>
              <a:tabLst>
                <a:tab pos="457200" algn="l"/>
              </a:tabLst>
            </a:pPr>
            <a:r>
              <a:rPr lang="en-US" b="1" spc="30" dirty="0">
                <a:solidFill>
                  <a:srgbClr val="000000"/>
                </a:solidFill>
                <a:latin typeface="Arial" panose="020B0604020202020204" pitchFamily="34" charset="0"/>
                <a:ea typeface="Calibri" panose="020F0502020204030204" pitchFamily="34" charset="0"/>
                <a:cs typeface="Arial" panose="020B0604020202020204" pitchFamily="34" charset="0"/>
              </a:rPr>
              <a:t>These are identical wounds (circled in blue)?</a:t>
            </a: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3078E0C5-CAB6-853A-967D-676428E42CFB}"/>
              </a:ext>
            </a:extLst>
          </p:cNvPr>
          <p:cNvPicPr>
            <a:picLocks noChangeAspect="1"/>
          </p:cNvPicPr>
          <p:nvPr/>
        </p:nvPicPr>
        <p:blipFill>
          <a:blip r:embed="rId3"/>
          <a:stretch>
            <a:fillRect/>
          </a:stretch>
        </p:blipFill>
        <p:spPr>
          <a:xfrm>
            <a:off x="4254082" y="1537070"/>
            <a:ext cx="7539729" cy="4875605"/>
          </a:xfrm>
          <a:prstGeom prst="rect">
            <a:avLst/>
          </a:prstGeom>
          <a:ln w="38100">
            <a:solidFill>
              <a:schemeClr val="accent2"/>
            </a:solidFill>
          </a:ln>
        </p:spPr>
      </p:pic>
    </p:spTree>
    <p:extLst>
      <p:ext uri="{BB962C8B-B14F-4D97-AF65-F5344CB8AC3E}">
        <p14:creationId xmlns:p14="http://schemas.microsoft.com/office/powerpoint/2010/main" val="9988737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181871" y="2062976"/>
            <a:ext cx="3739548" cy="2531877"/>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a:t>
            </a: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piracy </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away?</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4035360" y="109847"/>
            <a:ext cx="7810958" cy="6638306"/>
          </a:xfrm>
          <a:solidFill>
            <a:schemeClr val="accent4">
              <a:lumMod val="40000"/>
              <a:lumOff val="60000"/>
            </a:schemeClr>
          </a:solidFill>
          <a:ln w="38100">
            <a:solidFill>
              <a:schemeClr val="tx1"/>
            </a:solidFill>
          </a:ln>
        </p:spPr>
        <p:txBody>
          <a:bodyPr>
            <a:noAutofit/>
          </a:bodyPr>
          <a:lstStyle/>
          <a:p>
            <a:pPr marR="0" lvl="0">
              <a:lnSpc>
                <a:spcPct val="107000"/>
              </a:lnSpc>
              <a:spcBef>
                <a:spcPts val="0"/>
              </a:spcBef>
              <a:spcAft>
                <a:spcPts val="800"/>
              </a:spcAft>
              <a:tabLst>
                <a:tab pos="457200" algn="l"/>
              </a:tabLst>
            </a:pPr>
            <a:r>
              <a:rPr lang="en-US"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14. Autopsy X-rays</a:t>
            </a:r>
            <a:endParaRPr lang="en-US"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22F844D-7D1A-8430-DDEE-0C84C75C60B1}"/>
              </a:ext>
            </a:extLst>
          </p:cNvPr>
          <p:cNvPicPr>
            <a:picLocks noChangeAspect="1"/>
          </p:cNvPicPr>
          <p:nvPr/>
        </p:nvPicPr>
        <p:blipFill>
          <a:blip r:embed="rId3"/>
          <a:stretch>
            <a:fillRect/>
          </a:stretch>
        </p:blipFill>
        <p:spPr>
          <a:xfrm>
            <a:off x="4263242" y="770288"/>
            <a:ext cx="7489067" cy="5571135"/>
          </a:xfrm>
          <a:prstGeom prst="rect">
            <a:avLst/>
          </a:prstGeom>
          <a:ln w="38100">
            <a:solidFill>
              <a:schemeClr val="accent2"/>
            </a:solidFill>
          </a:ln>
        </p:spPr>
      </p:pic>
    </p:spTree>
    <p:extLst>
      <p:ext uri="{BB962C8B-B14F-4D97-AF65-F5344CB8AC3E}">
        <p14:creationId xmlns:p14="http://schemas.microsoft.com/office/powerpoint/2010/main" val="36108518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211749" y="2061302"/>
            <a:ext cx="3739548" cy="2735395"/>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a:t>
            </a: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piracy </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away?</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4070986" y="118754"/>
            <a:ext cx="7810958" cy="6638306"/>
          </a:xfrm>
          <a:solidFill>
            <a:schemeClr val="accent4">
              <a:lumMod val="40000"/>
              <a:lumOff val="60000"/>
            </a:schemeClr>
          </a:solidFill>
          <a:ln w="38100">
            <a:solidFill>
              <a:schemeClr val="tx1"/>
            </a:solidFill>
          </a:ln>
        </p:spPr>
        <p:txBody>
          <a:bodyPr>
            <a:noAutofit/>
          </a:bodyPr>
          <a:lstStyle/>
          <a:p>
            <a:pPr marR="0" lvl="0">
              <a:lnSpc>
                <a:spcPct val="107000"/>
              </a:lnSpc>
              <a:spcBef>
                <a:spcPts val="0"/>
              </a:spcBef>
              <a:spcAft>
                <a:spcPts val="800"/>
              </a:spcAft>
              <a:tabLst>
                <a:tab pos="457200" algn="l"/>
              </a:tabLst>
            </a:pPr>
            <a:r>
              <a:rPr lang="en-US"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14. Autopsy X-rays</a:t>
            </a:r>
          </a:p>
          <a:p>
            <a:pPr marR="0" lvl="0">
              <a:lnSpc>
                <a:spcPct val="107000"/>
              </a:lnSpc>
              <a:spcBef>
                <a:spcPts val="0"/>
              </a:spcBef>
              <a:spcAft>
                <a:spcPts val="800"/>
              </a:spcAft>
              <a:tabLst>
                <a:tab pos="457200" algn="l"/>
              </a:tabLst>
            </a:pP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28048FD-A22D-D0EC-1F2A-CF1173326455}"/>
              </a:ext>
            </a:extLst>
          </p:cNvPr>
          <p:cNvPicPr>
            <a:picLocks noChangeAspect="1"/>
          </p:cNvPicPr>
          <p:nvPr/>
        </p:nvPicPr>
        <p:blipFill>
          <a:blip r:embed="rId3"/>
          <a:stretch>
            <a:fillRect/>
          </a:stretch>
        </p:blipFill>
        <p:spPr>
          <a:xfrm>
            <a:off x="4190674" y="649556"/>
            <a:ext cx="7571581" cy="5703742"/>
          </a:xfrm>
          <a:prstGeom prst="rect">
            <a:avLst/>
          </a:prstGeom>
          <a:ln w="38100">
            <a:solidFill>
              <a:schemeClr val="accent2"/>
            </a:solidFill>
          </a:ln>
        </p:spPr>
      </p:pic>
    </p:spTree>
    <p:extLst>
      <p:ext uri="{BB962C8B-B14F-4D97-AF65-F5344CB8AC3E}">
        <p14:creationId xmlns:p14="http://schemas.microsoft.com/office/powerpoint/2010/main" val="27719913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5183657" y="1121000"/>
            <a:ext cx="3739548" cy="3318605"/>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a:t>
            </a:r>
            <a:r>
              <a:rPr lang="en-US" sz="4000" b="1" spc="3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iven</a:t>
            </a: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the</a:t>
            </a:r>
            <a:b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assassination  plot away?</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339095" y="368135"/>
            <a:ext cx="11513809" cy="6626431"/>
          </a:xfrm>
          <a:solidFill>
            <a:schemeClr val="accent4">
              <a:lumMod val="40000"/>
              <a:lumOff val="60000"/>
            </a:schemeClr>
          </a:solidFill>
          <a:ln w="38100">
            <a:solidFill>
              <a:schemeClr val="tx1"/>
            </a:solidFill>
          </a:ln>
        </p:spPr>
        <p:txBody>
          <a:bodyPr>
            <a:noAutofit/>
          </a:bodyPr>
          <a:lstStyle/>
          <a:p>
            <a:pPr marR="0" lvl="0">
              <a:lnSpc>
                <a:spcPct val="107000"/>
              </a:lnSpc>
              <a:spcBef>
                <a:spcPts val="0"/>
              </a:spcBef>
              <a:spcAft>
                <a:spcPts val="800"/>
              </a:spcAft>
              <a:tabLst>
                <a:tab pos="457200" algn="l"/>
              </a:tabLst>
            </a:pPr>
            <a:r>
              <a:rPr lang="en-US"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14. Autopsy X-rays</a:t>
            </a:r>
          </a:p>
          <a:p>
            <a:pPr marR="0" lvl="0">
              <a:lnSpc>
                <a:spcPct val="107000"/>
              </a:lnSpc>
              <a:spcBef>
                <a:spcPts val="0"/>
              </a:spcBef>
              <a:spcAft>
                <a:spcPts val="800"/>
              </a:spcAft>
              <a:tabLst>
                <a:tab pos="457200" algn="l"/>
              </a:tabLst>
            </a:pPr>
            <a:r>
              <a:rPr lang="en-US" b="1" spc="30" dirty="0">
                <a:solidFill>
                  <a:srgbClr val="000000"/>
                </a:solidFill>
                <a:latin typeface="Arial" panose="020B0604020202020204" pitchFamily="34" charset="0"/>
                <a:ea typeface="Calibri" panose="020F0502020204030204" pitchFamily="34" charset="0"/>
                <a:cs typeface="Arial" panose="020B0604020202020204" pitchFamily="34" charset="0"/>
              </a:rPr>
              <a:t>The oblique X-rays would not have shown the 6.5 mm bogus object</a:t>
            </a:r>
          </a:p>
          <a:p>
            <a:pPr marR="0" lvl="0">
              <a:lnSpc>
                <a:spcPct val="107000"/>
              </a:lnSpc>
              <a:spcBef>
                <a:spcPts val="0"/>
              </a:spcBef>
              <a:spcAft>
                <a:spcPts val="800"/>
              </a:spcAft>
              <a:tabLst>
                <a:tab pos="457200" algn="l"/>
              </a:tabLst>
            </a:pPr>
            <a:endParaRPr lang="en-US" b="1" spc="3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800"/>
              </a:spcAft>
              <a:tabLst>
                <a:tab pos="457200" algn="l"/>
              </a:tabLst>
            </a:pPr>
            <a:r>
              <a:rPr lang="en-US" b="1" spc="3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b="1" spc="3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800"/>
              </a:spcAft>
              <a:tabLst>
                <a:tab pos="457200" algn="l"/>
              </a:tabLst>
            </a:pP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50F5624-A50F-566F-354B-D907691C005E}"/>
              </a:ext>
            </a:extLst>
          </p:cNvPr>
          <p:cNvPicPr>
            <a:picLocks noChangeAspect="1"/>
          </p:cNvPicPr>
          <p:nvPr/>
        </p:nvPicPr>
        <p:blipFill>
          <a:blip r:embed="rId3"/>
          <a:stretch>
            <a:fillRect/>
          </a:stretch>
        </p:blipFill>
        <p:spPr>
          <a:xfrm>
            <a:off x="1080655" y="1406008"/>
            <a:ext cx="10369631" cy="5184816"/>
          </a:xfrm>
          <a:prstGeom prst="rect">
            <a:avLst/>
          </a:prstGeom>
          <a:ln w="38100">
            <a:solidFill>
              <a:schemeClr val="accent2"/>
            </a:solidFill>
          </a:ln>
        </p:spPr>
      </p:pic>
    </p:spTree>
    <p:extLst>
      <p:ext uri="{BB962C8B-B14F-4D97-AF65-F5344CB8AC3E}">
        <p14:creationId xmlns:p14="http://schemas.microsoft.com/office/powerpoint/2010/main" val="7638813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1632935" y="890649"/>
            <a:ext cx="8734224" cy="1347574"/>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a:t>
            </a: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piracy </a:t>
            </a: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away?</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1505917" y="2849627"/>
            <a:ext cx="8861242" cy="2873555"/>
          </a:xfrm>
          <a:solidFill>
            <a:schemeClr val="accent4">
              <a:lumMod val="40000"/>
              <a:lumOff val="60000"/>
            </a:schemeClr>
          </a:solidFill>
          <a:ln w="38100">
            <a:solidFill>
              <a:schemeClr val="tx1"/>
            </a:solidFill>
          </a:ln>
        </p:spPr>
        <p:txBody>
          <a:bodyPr>
            <a:noAutofit/>
          </a:bodyPr>
          <a:lstStyle/>
          <a:p>
            <a:pPr marR="0" lvl="0">
              <a:lnSpc>
                <a:spcPct val="107000"/>
              </a:lnSpc>
              <a:spcBef>
                <a:spcPts val="0"/>
              </a:spcBef>
              <a:spcAft>
                <a:spcPts val="800"/>
              </a:spcAft>
              <a:tabLst>
                <a:tab pos="457200" algn="l"/>
              </a:tabLst>
            </a:pPr>
            <a:r>
              <a:rPr lang="en-US"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15. Participants in the cover-up </a:t>
            </a:r>
            <a:r>
              <a:rPr lang="en-US"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(e.g., SS, FBI, CIA, NSA)</a:t>
            </a:r>
          </a:p>
          <a:p>
            <a:pPr marR="0" lvl="0">
              <a:lnSpc>
                <a:spcPct val="107000"/>
              </a:lnSpc>
              <a:spcBef>
                <a:spcPts val="0"/>
              </a:spcBef>
              <a:spcAft>
                <a:spcPts val="800"/>
              </a:spcAft>
              <a:tabLst>
                <a:tab pos="457200" algn="l"/>
              </a:tabLst>
            </a:pPr>
            <a:r>
              <a:rPr lang="en-US" b="1" spc="30" dirty="0">
                <a:solidFill>
                  <a:srgbClr val="000000"/>
                </a:solidFill>
                <a:latin typeface="Arial" panose="020B0604020202020204" pitchFamily="34" charset="0"/>
                <a:ea typeface="Calibri" panose="020F0502020204030204" pitchFamily="34" charset="0"/>
                <a:cs typeface="Arial" panose="020B0604020202020204" pitchFamily="34" charset="0"/>
              </a:rPr>
              <a:t>Large posterior skull defect—Kinney, Kellerman, Hill, Sibert, O’Neill, etc.</a:t>
            </a:r>
          </a:p>
          <a:p>
            <a:pPr marR="0" lvl="0">
              <a:lnSpc>
                <a:spcPct val="107000"/>
              </a:lnSpc>
              <a:spcBef>
                <a:spcPts val="0"/>
              </a:spcBef>
              <a:spcAft>
                <a:spcPts val="800"/>
              </a:spcAft>
              <a:tabLst>
                <a:tab pos="457200" algn="l"/>
              </a:tabLst>
            </a:pPr>
            <a:r>
              <a:rPr lang="en-US" b="1" spc="30" dirty="0">
                <a:solidFill>
                  <a:srgbClr val="000000"/>
                </a:solidFill>
                <a:latin typeface="Arial" panose="020B0604020202020204" pitchFamily="34" charset="0"/>
                <a:ea typeface="Calibri" panose="020F0502020204030204" pitchFamily="34" charset="0"/>
                <a:cs typeface="Arial" panose="020B0604020202020204" pitchFamily="34" charset="0"/>
              </a:rPr>
              <a:t>More than 3 shots—Kellerman.</a:t>
            </a:r>
          </a:p>
          <a:p>
            <a:pPr marR="0" lvl="0">
              <a:lnSpc>
                <a:spcPct val="107000"/>
              </a:lnSpc>
              <a:spcBef>
                <a:spcPts val="0"/>
              </a:spcBef>
              <a:spcAft>
                <a:spcPts val="800"/>
              </a:spcAft>
              <a:tabLst>
                <a:tab pos="457200" algn="l"/>
              </a:tabLst>
            </a:pPr>
            <a:r>
              <a:rPr lang="en-US" b="1" spc="30" dirty="0">
                <a:solidFill>
                  <a:srgbClr val="000000"/>
                </a:solidFill>
                <a:latin typeface="Arial" panose="020B0604020202020204" pitchFamily="34" charset="0"/>
                <a:ea typeface="Calibri" panose="020F0502020204030204" pitchFamily="34" charset="0"/>
                <a:cs typeface="Arial" panose="020B0604020202020204" pitchFamily="34" charset="0"/>
              </a:rPr>
              <a:t>Can you even imagine interviewing Kellerman’s family—about his true beliefs?</a:t>
            </a:r>
          </a:p>
          <a:p>
            <a:pPr marR="0" lvl="0">
              <a:lnSpc>
                <a:spcPct val="107000"/>
              </a:lnSpc>
              <a:spcBef>
                <a:spcPts val="0"/>
              </a:spcBef>
              <a:spcAft>
                <a:spcPts val="800"/>
              </a:spcAft>
              <a:tabLst>
                <a:tab pos="457200" algn="l"/>
              </a:tabLst>
            </a:pPr>
            <a:endParaRPr lang="en-US" sz="1800" b="1" spc="3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800"/>
              </a:spcAft>
              <a:tabLst>
                <a:tab pos="457200" algn="l"/>
              </a:tabLst>
            </a:pP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570176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160394" y="2133786"/>
            <a:ext cx="3739548" cy="2590428"/>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a:t>
            </a: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piracy </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away?</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4050318" y="581890"/>
            <a:ext cx="7886286" cy="5913912"/>
          </a:xfrm>
          <a:solidFill>
            <a:schemeClr val="accent4">
              <a:lumMod val="40000"/>
              <a:lumOff val="60000"/>
            </a:schemeClr>
          </a:solidFill>
          <a:ln w="38100">
            <a:solidFill>
              <a:schemeClr val="tx1"/>
            </a:solidFill>
          </a:ln>
        </p:spPr>
        <p:txBody>
          <a:bodyPr>
            <a:noAutofit/>
          </a:bodyPr>
          <a:lstStyle/>
          <a:p>
            <a:pPr marR="0" lvl="0">
              <a:lnSpc>
                <a:spcPct val="107000"/>
              </a:lnSpc>
              <a:spcBef>
                <a:spcPts val="0"/>
              </a:spcBef>
              <a:spcAft>
                <a:spcPts val="800"/>
              </a:spcAft>
              <a:tabLst>
                <a:tab pos="457200" algn="l"/>
              </a:tabLst>
            </a:pPr>
            <a:r>
              <a:rPr lang="en-US" b="1" spc="30" dirty="0">
                <a:solidFill>
                  <a:srgbClr val="FF0000"/>
                </a:solidFill>
                <a:effectLst/>
                <a:latin typeface="Arial" panose="020B0604020202020204" pitchFamily="34" charset="0"/>
                <a:ea typeface="Calibri" panose="020F0502020204030204" pitchFamily="34" charset="0"/>
                <a:cs typeface="Arial" panose="020B0604020202020204" pitchFamily="34" charset="0"/>
              </a:rPr>
              <a:t>15. Participants in the cover-up—a small sample</a:t>
            </a:r>
          </a:p>
          <a:p>
            <a:pPr marR="0" lvl="0">
              <a:lnSpc>
                <a:spcPct val="107000"/>
              </a:lnSpc>
              <a:spcBef>
                <a:spcPts val="0"/>
              </a:spcBef>
              <a:spcAft>
                <a:spcPts val="800"/>
              </a:spcAft>
              <a:tabLst>
                <a:tab pos="457200" algn="l"/>
              </a:tabLst>
            </a:pPr>
            <a:r>
              <a:rPr lang="en-US"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(e.g., SS, FBI, CIA, NSA)</a:t>
            </a:r>
          </a:p>
          <a:p>
            <a:pPr marR="0" lvl="0">
              <a:lnSpc>
                <a:spcPct val="107000"/>
              </a:lnSpc>
              <a:spcBef>
                <a:spcPts val="0"/>
              </a:spcBef>
              <a:spcAft>
                <a:spcPts val="800"/>
              </a:spcAft>
              <a:tabLst>
                <a:tab pos="457200" algn="l"/>
              </a:tabLst>
            </a:pPr>
            <a:r>
              <a:rPr lang="en-US" sz="1800" b="1" dirty="0">
                <a:effectLst/>
                <a:latin typeface="Arial" panose="020B0604020202020204" pitchFamily="34" charset="0"/>
                <a:ea typeface="Calibri" panose="020F0502020204030204" pitchFamily="34" charset="0"/>
                <a:cs typeface="Arial" panose="020B0604020202020204" pitchFamily="34" charset="0"/>
              </a:rPr>
              <a:t>"Roy accepted that there was a conspiracy—I'll accept that." </a:t>
            </a:r>
          </a:p>
          <a:p>
            <a:pPr marR="0" lvl="0">
              <a:lnSpc>
                <a:spcPct val="107000"/>
              </a:lnSpc>
              <a:spcBef>
                <a:spcPts val="0"/>
              </a:spcBef>
              <a:spcAft>
                <a:spcPts val="800"/>
              </a:spcAft>
              <a:tabLst>
                <a:tab pos="457200" algn="l"/>
              </a:tabLst>
            </a:pPr>
            <a:r>
              <a:rPr lang="en-US" sz="1800" b="1" dirty="0">
                <a:effectLst/>
                <a:latin typeface="Arial" panose="020B0604020202020204" pitchFamily="34" charset="0"/>
                <a:ea typeface="Calibri" panose="020F0502020204030204" pitchFamily="34" charset="0"/>
                <a:cs typeface="Arial" panose="020B0604020202020204" pitchFamily="34" charset="0"/>
              </a:rPr>
              <a:t>--June Kellerman.</a:t>
            </a:r>
          </a:p>
          <a:p>
            <a:pPr marR="0" lvl="0">
              <a:lnSpc>
                <a:spcPct val="107000"/>
              </a:lnSpc>
              <a:spcBef>
                <a:spcPts val="0"/>
              </a:spcBef>
              <a:spcAft>
                <a:spcPts val="800"/>
              </a:spcAft>
              <a:tabLst>
                <a:tab pos="457200" algn="l"/>
              </a:tabLst>
            </a:pPr>
            <a:r>
              <a:rPr lang="en-US" sz="1800" b="1" dirty="0">
                <a:effectLst/>
                <a:latin typeface="Arial" panose="020B0604020202020204" pitchFamily="34" charset="0"/>
                <a:ea typeface="Calibri" panose="020F0502020204030204" pitchFamily="34" charset="0"/>
                <a:cs typeface="Arial" panose="020B0604020202020204" pitchFamily="34" charset="0"/>
              </a:rPr>
              <a:t>“I hope the day will come when these men (Kellerman and Greer) will be able to say what they've told their families." </a:t>
            </a:r>
            <a:endParaRPr lang="en-US" sz="1800" b="1" dirty="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800"/>
              </a:spcAft>
              <a:tabLst>
                <a:tab pos="457200" algn="l"/>
              </a:tabLst>
            </a:pPr>
            <a:r>
              <a:rPr lang="en-US" sz="1800" b="1" dirty="0">
                <a:effectLst/>
                <a:latin typeface="Arial" panose="020B0604020202020204" pitchFamily="34" charset="0"/>
                <a:ea typeface="Calibri" panose="020F0502020204030204" pitchFamily="34" charset="0"/>
                <a:cs typeface="Arial" panose="020B0604020202020204" pitchFamily="34" charset="0"/>
              </a:rPr>
              <a:t>--Roy Kellerman’s daughter.</a:t>
            </a:r>
          </a:p>
          <a:p>
            <a:pPr marR="0" lvl="0">
              <a:lnSpc>
                <a:spcPct val="107000"/>
              </a:lnSpc>
              <a:spcBef>
                <a:spcPts val="0"/>
              </a:spcBef>
              <a:spcAft>
                <a:spcPts val="800"/>
              </a:spcAft>
              <a:tabLst>
                <a:tab pos="457200" algn="l"/>
              </a:tabLst>
            </a:pPr>
            <a:r>
              <a:rPr lang="en-US" sz="1800" b="1" dirty="0">
                <a:effectLst/>
                <a:latin typeface="Arial" panose="020B0604020202020204" pitchFamily="34" charset="0"/>
                <a:ea typeface="Calibri" panose="020F0502020204030204" pitchFamily="34" charset="0"/>
                <a:cs typeface="Arial" panose="020B0604020202020204" pitchFamily="34" charset="0"/>
              </a:rPr>
              <a:t> "He was puzzled about the single bullet theory. He could not see how one bullet could have caused both Kennedy and Connally such extensive wounds." </a:t>
            </a:r>
          </a:p>
          <a:p>
            <a:pPr marR="0" lvl="0">
              <a:lnSpc>
                <a:spcPct val="107000"/>
              </a:lnSpc>
              <a:spcBef>
                <a:spcPts val="0"/>
              </a:spcBef>
              <a:spcAft>
                <a:spcPts val="800"/>
              </a:spcAft>
              <a:tabLst>
                <a:tab pos="457200" algn="l"/>
              </a:tabLst>
            </a:pPr>
            <a:r>
              <a:rPr lang="en-US" sz="1800" b="1" dirty="0">
                <a:effectLst/>
                <a:latin typeface="Arial" panose="020B0604020202020204" pitchFamily="34" charset="0"/>
                <a:ea typeface="Calibri" panose="020F0502020204030204" pitchFamily="34" charset="0"/>
                <a:cs typeface="Arial" panose="020B0604020202020204" pitchFamily="34" charset="0"/>
              </a:rPr>
              <a:t>--HSCA interview with Greer.</a:t>
            </a:r>
          </a:p>
          <a:p>
            <a:pPr marR="0" lvl="0">
              <a:lnSpc>
                <a:spcPct val="107000"/>
              </a:lnSpc>
              <a:spcBef>
                <a:spcPts val="0"/>
              </a:spcBef>
              <a:spcAft>
                <a:spcPts val="800"/>
              </a:spcAft>
              <a:tabLst>
                <a:tab pos="457200" algn="l"/>
              </a:tabLst>
            </a:pPr>
            <a:r>
              <a:rPr lang="en-US" sz="1800" b="1" i="0" dirty="0">
                <a:solidFill>
                  <a:srgbClr val="000000"/>
                </a:solidFill>
                <a:effectLst/>
                <a:latin typeface="Arial" panose="020B0604020202020204" pitchFamily="34" charset="0"/>
                <a:cs typeface="Arial" panose="020B0604020202020204" pitchFamily="34" charset="0"/>
              </a:rPr>
              <a:t>"My reaction at this time was that the shot came from somewhere towards the front.“</a:t>
            </a:r>
            <a:r>
              <a:rPr lang="en-US" sz="1800" b="1" i="0" dirty="0">
                <a:solidFill>
                  <a:srgbClr val="000000"/>
                </a:solidFill>
                <a:latin typeface="Arial" panose="020B0604020202020204" pitchFamily="34" charset="0"/>
                <a:cs typeface="Arial" panose="020B0604020202020204" pitchFamily="34" charset="0"/>
              </a:rPr>
              <a:t> </a:t>
            </a:r>
          </a:p>
          <a:p>
            <a:pPr marR="0" lvl="0">
              <a:lnSpc>
                <a:spcPct val="107000"/>
              </a:lnSpc>
              <a:spcBef>
                <a:spcPts val="0"/>
              </a:spcBef>
              <a:spcAft>
                <a:spcPts val="800"/>
              </a:spcAft>
              <a:tabLst>
                <a:tab pos="457200" algn="l"/>
              </a:tabLst>
            </a:pPr>
            <a:r>
              <a:rPr lang="en-US" sz="1800" b="1" i="0" dirty="0">
                <a:solidFill>
                  <a:srgbClr val="000000"/>
                </a:solidFill>
                <a:latin typeface="Arial" panose="020B0604020202020204" pitchFamily="34" charset="0"/>
                <a:cs typeface="Arial" panose="020B0604020202020204" pitchFamily="34" charset="0"/>
              </a:rPr>
              <a:t>–Paul Landis</a:t>
            </a:r>
          </a:p>
          <a:p>
            <a:pPr marR="0" lvl="0">
              <a:lnSpc>
                <a:spcPct val="107000"/>
              </a:lnSpc>
              <a:spcBef>
                <a:spcPts val="0"/>
              </a:spcBef>
              <a:spcAft>
                <a:spcPts val="800"/>
              </a:spcAft>
              <a:tabLst>
                <a:tab pos="457200" algn="l"/>
              </a:tabLst>
            </a:pPr>
            <a:r>
              <a:rPr lang="en-US" sz="1800" dirty="0">
                <a:latin typeface="Arial" panose="020B0604020202020204" pitchFamily="34" charset="0"/>
                <a:cs typeface="Arial" panose="020B0604020202020204" pitchFamily="34" charset="0"/>
                <a:hlinkClick r:id="rId3"/>
              </a:rPr>
              <a:t>Conspiracy Beliefs (and Denials) In High Places (jfk-assassination.net)</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607625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170097" y="1516566"/>
            <a:ext cx="3739548" cy="4287918"/>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So, w</a:t>
            </a: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might have given the</a:t>
            </a:r>
            <a:b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conspiracy away?</a:t>
            </a:r>
            <a:br>
              <a:rPr lang="en-US" sz="36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3600" b="1" spc="30" dirty="0">
                <a:solidFill>
                  <a:srgbClr val="000000"/>
                </a:solidFill>
                <a:latin typeface="Arial" panose="020B0604020202020204" pitchFamily="34" charset="0"/>
                <a:ea typeface="Calibri" panose="020F0502020204030204" pitchFamily="34" charset="0"/>
                <a:cs typeface="Arial" panose="020B0604020202020204" pitchFamily="34" charset="0"/>
              </a:rPr>
              <a:t>These chapters are all missing in the WR.</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4070986" y="400738"/>
            <a:ext cx="7810958" cy="6056523"/>
          </a:xfrm>
          <a:solidFill>
            <a:schemeClr val="accent4">
              <a:lumMod val="40000"/>
              <a:lumOff val="60000"/>
            </a:schemeClr>
          </a:solidFill>
          <a:ln w="38100">
            <a:solidFill>
              <a:schemeClr val="tx1"/>
            </a:solidFill>
          </a:ln>
        </p:spPr>
        <p:txBody>
          <a:bodyPr>
            <a:noAutofit/>
          </a:bodyPr>
          <a:lstStyle/>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Assassination planning documents</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Travel schedules and diaries of participants</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Witnesses with foreknowledge</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Oswald items, e.g., the Minox camera</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Photographs of the motorcade</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Dealey Plaza witnesses</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Photographs of the limousine (in Dallas &amp; DC)</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Parkland medical personnel</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Bethesda autopsy para-professionals</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 Bethesda physicians</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Three autopsy pathologists and one radiologist</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 Autopsy report</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 Autopsy photographs</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 Autopsy X-rays</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sz="18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 Participants in the cover-up (e.g., SS &amp; FBI)</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37411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2000992" y="285021"/>
            <a:ext cx="8190016" cy="3500863"/>
          </a:xfrm>
          <a:solidFill>
            <a:srgbClr val="FFFF00"/>
          </a:solidFill>
          <a:ln w="57150">
            <a:solidFill>
              <a:srgbClr val="FF0000"/>
            </a:solidFill>
          </a:ln>
        </p:spPr>
        <p:txBody>
          <a:bodyPr>
            <a:normAutofit/>
          </a:bodyPr>
          <a:lstStyle/>
          <a:p>
            <a:r>
              <a:rPr lang="en-US" sz="4000" b="1" dirty="0">
                <a:solidFill>
                  <a:srgbClr val="26282A"/>
                </a:solidFill>
                <a:effectLst/>
                <a:latin typeface="Arial" panose="020B0604020202020204" pitchFamily="34" charset="0"/>
                <a:ea typeface="Times New Roman" panose="02020603050405020304" pitchFamily="18" charset="0"/>
                <a:cs typeface="Arial" panose="020B0604020202020204" pitchFamily="34" charset="0"/>
              </a:rPr>
              <a:t>The Scope of the 1963 </a:t>
            </a:r>
            <a:br>
              <a:rPr lang="en-US" sz="4000" b="1" dirty="0">
                <a:solidFill>
                  <a:srgbClr val="26282A"/>
                </a:solidFill>
                <a:effectLst/>
                <a:latin typeface="Arial" panose="020B0604020202020204" pitchFamily="34" charset="0"/>
                <a:ea typeface="Times New Roman" panose="02020603050405020304" pitchFamily="18" charset="0"/>
                <a:cs typeface="Arial" panose="020B0604020202020204" pitchFamily="34" charset="0"/>
              </a:rPr>
            </a:br>
            <a:r>
              <a:rPr lang="en-US" sz="4000" b="1" dirty="0">
                <a:solidFill>
                  <a:srgbClr val="26282A"/>
                </a:solidFill>
                <a:effectLst/>
                <a:latin typeface="Arial" panose="020B0604020202020204" pitchFamily="34" charset="0"/>
                <a:ea typeface="Times New Roman" panose="02020603050405020304" pitchFamily="18" charset="0"/>
                <a:cs typeface="Arial" panose="020B0604020202020204" pitchFamily="34" charset="0"/>
              </a:rPr>
              <a:t>Taxpayer-Supported Cover-up</a:t>
            </a:r>
            <a:br>
              <a:rPr lang="en-US" sz="3200" b="1" dirty="0">
                <a:solidFill>
                  <a:srgbClr val="26282A"/>
                </a:solidFill>
                <a:effectLst/>
                <a:latin typeface="Arial" panose="020B0604020202020204" pitchFamily="34" charset="0"/>
                <a:ea typeface="Times New Roman" panose="02020603050405020304" pitchFamily="18" charset="0"/>
                <a:cs typeface="Arial" panose="020B0604020202020204" pitchFamily="34" charset="0"/>
              </a:rPr>
            </a:br>
            <a:br>
              <a:rPr lang="en-US" sz="3200" b="1" dirty="0">
                <a:solidFill>
                  <a:srgbClr val="26282A"/>
                </a:solidFill>
                <a:effectLst/>
                <a:latin typeface="Arial" panose="020B0604020202020204" pitchFamily="34" charset="0"/>
                <a:ea typeface="Times New Roman" panose="02020603050405020304" pitchFamily="18" charset="0"/>
                <a:cs typeface="Arial" panose="020B0604020202020204" pitchFamily="34" charset="0"/>
              </a:rPr>
            </a:br>
            <a:r>
              <a:rPr lang="en-US" sz="2800" b="1" dirty="0">
                <a:solidFill>
                  <a:srgbClr val="26282A"/>
                </a:solidFill>
                <a:effectLst/>
                <a:latin typeface="Arial" panose="020B0604020202020204" pitchFamily="34" charset="0"/>
                <a:ea typeface="Times New Roman" panose="02020603050405020304" pitchFamily="18" charset="0"/>
                <a:cs typeface="Arial" panose="020B0604020202020204" pitchFamily="34" charset="0"/>
              </a:rPr>
              <a:t>(Based on 30 years of </a:t>
            </a:r>
            <a:r>
              <a:rPr lang="en-US" sz="2800" b="1" dirty="0">
                <a:solidFill>
                  <a:srgbClr val="26282A"/>
                </a:solidFill>
                <a:latin typeface="Arial" panose="020B0604020202020204" pitchFamily="34" charset="0"/>
                <a:ea typeface="Times New Roman" panose="02020603050405020304" pitchFamily="18" charset="0"/>
                <a:cs typeface="Arial" panose="020B0604020202020204" pitchFamily="34" charset="0"/>
              </a:rPr>
              <a:t>research</a:t>
            </a:r>
            <a:r>
              <a:rPr lang="en-US" sz="2800" b="1" dirty="0">
                <a:solidFill>
                  <a:srgbClr val="26282A"/>
                </a:solidFill>
                <a:effectLst/>
                <a:latin typeface="Arial" panose="020B0604020202020204" pitchFamily="34" charset="0"/>
                <a:ea typeface="Times New Roman" panose="02020603050405020304" pitchFamily="18" charset="0"/>
                <a:cs typeface="Arial" panose="020B0604020202020204" pitchFamily="34" charset="0"/>
              </a:rPr>
              <a:t>)</a:t>
            </a:r>
            <a:br>
              <a:rPr lang="en-US" sz="3200" b="1" dirty="0">
                <a:solidFill>
                  <a:srgbClr val="26282A"/>
                </a:solidFill>
                <a:effectLst/>
                <a:latin typeface="Arial" panose="020B0604020202020204" pitchFamily="34" charset="0"/>
                <a:ea typeface="Times New Roman" panose="02020603050405020304" pitchFamily="18" charset="0"/>
                <a:cs typeface="Arial" panose="020B0604020202020204" pitchFamily="34" charset="0"/>
              </a:rPr>
            </a:br>
            <a:br>
              <a:rPr lang="en-US" sz="3200" b="1" dirty="0">
                <a:solidFill>
                  <a:srgbClr val="26282A"/>
                </a:solidFill>
                <a:effectLst/>
                <a:latin typeface="Arial" panose="020B0604020202020204" pitchFamily="34" charset="0"/>
                <a:ea typeface="Times New Roman" panose="02020603050405020304" pitchFamily="18" charset="0"/>
                <a:cs typeface="Arial" panose="020B0604020202020204" pitchFamily="34" charset="0"/>
              </a:rPr>
            </a:br>
            <a:r>
              <a:rPr lang="en-US" sz="3200" b="1" dirty="0">
                <a:solidFill>
                  <a:srgbClr val="26282A"/>
                </a:solidFill>
                <a:effectLst/>
                <a:latin typeface="Arial" panose="020B0604020202020204" pitchFamily="34" charset="0"/>
                <a:ea typeface="Times New Roman" panose="02020603050405020304" pitchFamily="18" charset="0"/>
                <a:cs typeface="Arial" panose="020B0604020202020204" pitchFamily="34" charset="0"/>
              </a:rPr>
              <a:t>David W. Mantik</a:t>
            </a:r>
            <a:br>
              <a:rPr lang="en-US" sz="3200" b="1" dirty="0">
                <a:solidFill>
                  <a:srgbClr val="26282A"/>
                </a:solidFill>
                <a:effectLst/>
                <a:latin typeface="Arial" panose="020B0604020202020204" pitchFamily="34" charset="0"/>
                <a:ea typeface="Times New Roman" panose="02020603050405020304" pitchFamily="18" charset="0"/>
                <a:cs typeface="Arial" panose="020B0604020202020204" pitchFamily="34" charset="0"/>
              </a:rPr>
            </a:br>
            <a:r>
              <a:rPr lang="en-US" sz="3200" b="1" dirty="0">
                <a:solidFill>
                  <a:srgbClr val="26282A"/>
                </a:solidFill>
                <a:effectLst/>
                <a:latin typeface="Arial" panose="020B0604020202020204" pitchFamily="34" charset="0"/>
                <a:ea typeface="Times New Roman" panose="02020603050405020304" pitchFamily="18" charset="0"/>
                <a:cs typeface="Arial" panose="020B0604020202020204" pitchFamily="34" charset="0"/>
              </a:rPr>
              <a:t>Dallas 20, 2022</a:t>
            </a:r>
            <a:endParaRPr lang="en-US" dirty="0"/>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2000992" y="4246348"/>
            <a:ext cx="8190016" cy="2326631"/>
          </a:xfrm>
          <a:solidFill>
            <a:schemeClr val="accent4">
              <a:lumMod val="40000"/>
              <a:lumOff val="60000"/>
            </a:schemeClr>
          </a:solidFill>
          <a:ln w="28575">
            <a:solidFill>
              <a:schemeClr val="tx1"/>
            </a:solidFill>
          </a:ln>
        </p:spPr>
        <p:txBody>
          <a:bodyPr>
            <a:normAutofit fontScale="25000" lnSpcReduction="20000"/>
          </a:bodyPr>
          <a:lstStyle/>
          <a:p>
            <a:endParaRPr lang="en-US" sz="11200" b="1" dirty="0">
              <a:solidFill>
                <a:srgbClr val="26282A"/>
              </a:solidFill>
              <a:latin typeface="Arial" panose="020B0604020202020204" pitchFamily="34" charset="0"/>
              <a:ea typeface="Times New Roman" panose="02020603050405020304" pitchFamily="18" charset="0"/>
              <a:cs typeface="Arial" panose="020B0604020202020204" pitchFamily="34" charset="0"/>
            </a:endParaRPr>
          </a:p>
          <a:p>
            <a:r>
              <a:rPr lang="en-US" sz="12800" b="1" dirty="0">
                <a:solidFill>
                  <a:srgbClr val="26282A"/>
                </a:solidFill>
                <a:latin typeface="Arial" panose="020B0604020202020204" pitchFamily="34" charset="0"/>
                <a:ea typeface="Times New Roman" panose="02020603050405020304" pitchFamily="18" charset="0"/>
                <a:cs typeface="Arial" panose="020B0604020202020204" pitchFamily="34" charset="0"/>
              </a:rPr>
              <a:t>The</a:t>
            </a:r>
            <a:r>
              <a:rPr lang="en-US" sz="12800" b="1" dirty="0">
                <a:solidFill>
                  <a:srgbClr val="26282A"/>
                </a:solidFill>
                <a:effectLst/>
                <a:latin typeface="Arial" panose="020B0604020202020204" pitchFamily="34" charset="0"/>
                <a:ea typeface="Times New Roman" panose="02020603050405020304" pitchFamily="18" charset="0"/>
                <a:cs typeface="Arial" panose="020B0604020202020204" pitchFamily="34" charset="0"/>
              </a:rPr>
              <a:t> Windshield is a Paradigm</a:t>
            </a:r>
          </a:p>
          <a:p>
            <a:r>
              <a:rPr lang="en-US" sz="11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“There is no greater obstacle to learning than to be a prisoner of totally invalid but dogmatic theories.”</a:t>
            </a:r>
          </a:p>
          <a:p>
            <a:r>
              <a:rPr lang="en-US" sz="11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—Peter Drucker</a:t>
            </a:r>
            <a:endParaRPr lang="en-US" sz="112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16480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1420481" y="688030"/>
            <a:ext cx="9563470" cy="739326"/>
          </a:xfrm>
          <a:solidFill>
            <a:srgbClr val="FFFF00"/>
          </a:solidFill>
          <a:ln w="57150">
            <a:solidFill>
              <a:srgbClr val="FF0000"/>
            </a:solidFill>
          </a:ln>
        </p:spPr>
        <p:txBody>
          <a:bodyPr>
            <a:noAutofit/>
          </a:bodyPr>
          <a:lstStyle/>
          <a:p>
            <a:pPr marR="0" lvl="0">
              <a:lnSpc>
                <a:spcPct val="107000"/>
              </a:lnSpc>
              <a:spcBef>
                <a:spcPts val="0"/>
              </a:spcBef>
              <a:spcAft>
                <a:spcPts val="800"/>
              </a:spcAft>
              <a:tabLst>
                <a:tab pos="457200" algn="l"/>
              </a:tabLst>
            </a:pP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 Warren Commission </a:t>
            </a: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Report Card</a:t>
            </a:r>
            <a:endPar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624467" y="1878321"/>
            <a:ext cx="11028557" cy="4165640"/>
          </a:xfrm>
          <a:solidFill>
            <a:schemeClr val="accent4">
              <a:lumMod val="40000"/>
              <a:lumOff val="60000"/>
            </a:schemeClr>
          </a:solidFill>
          <a:ln w="38100">
            <a:solidFill>
              <a:schemeClr val="tx1"/>
            </a:solidFill>
          </a:ln>
        </p:spPr>
        <p:txBody>
          <a:bodyPr>
            <a:noAutofit/>
          </a:bodyPr>
          <a:lstStyle/>
          <a:p>
            <a:pPr marR="0" lvl="0">
              <a:lnSpc>
                <a:spcPct val="107000"/>
              </a:lnSpc>
              <a:spcBef>
                <a:spcPts val="0"/>
              </a:spcBef>
              <a:spcAft>
                <a:spcPts val="800"/>
              </a:spcAft>
              <a:tabLst>
                <a:tab pos="457200" algn="l"/>
              </a:tabLst>
            </a:pP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r>
              <a:rPr lang="en-US" i="1" dirty="0">
                <a:effectLst/>
                <a:latin typeface="Arial" panose="020B0604020202020204" pitchFamily="34" charset="0"/>
                <a:ea typeface="Calibri" panose="020F0502020204030204" pitchFamily="34" charset="0"/>
                <a:cs typeface="Arial" panose="020B0604020202020204" pitchFamily="34" charset="0"/>
              </a:rPr>
              <a:t>“…the Warren Commission went through the motions of an investigation that was little more than an improvised exercise in public relations.”</a:t>
            </a:r>
          </a:p>
          <a:p>
            <a:pPr marR="0" lvl="0">
              <a:lnSpc>
                <a:spcPct val="107000"/>
              </a:lnSpc>
              <a:spcBef>
                <a:spcPts val="0"/>
              </a:spcBef>
              <a:spcAft>
                <a:spcPts val="0"/>
              </a:spcAft>
              <a:buClr>
                <a:srgbClr val="000000"/>
              </a:buClr>
            </a:pPr>
            <a:r>
              <a:rPr lang="en-US" dirty="0">
                <a:latin typeface="Arial" panose="020B0604020202020204" pitchFamily="34" charset="0"/>
                <a:ea typeface="Calibri" panose="020F0502020204030204" pitchFamily="34" charset="0"/>
                <a:cs typeface="Arial" panose="020B0604020202020204" pitchFamily="34" charset="0"/>
              </a:rPr>
              <a:t>--Gerald McKnight</a:t>
            </a:r>
          </a:p>
          <a:p>
            <a:pPr marR="0" lvl="0">
              <a:lnSpc>
                <a:spcPct val="107000"/>
              </a:lnSpc>
              <a:spcBef>
                <a:spcPts val="0"/>
              </a:spcBef>
              <a:spcAft>
                <a:spcPts val="0"/>
              </a:spcAft>
              <a:buClr>
                <a:srgbClr val="000000"/>
              </a:buClr>
            </a:pPr>
            <a:endParaRPr lang="en-US" dirty="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r>
              <a:rPr lang="en-US" i="1" dirty="0">
                <a:latin typeface="Arial" panose="020B0604020202020204" pitchFamily="34" charset="0"/>
                <a:ea typeface="Calibri" panose="020F0502020204030204" pitchFamily="34" charset="0"/>
                <a:cs typeface="Arial" panose="020B0604020202020204" pitchFamily="34" charset="0"/>
              </a:rPr>
              <a:t>“The Warren Commission had broad investigative powers that they did not use.”</a:t>
            </a:r>
          </a:p>
          <a:p>
            <a:pPr marR="0" lvl="0">
              <a:lnSpc>
                <a:spcPct val="107000"/>
              </a:lnSpc>
              <a:spcBef>
                <a:spcPts val="0"/>
              </a:spcBef>
              <a:spcAft>
                <a:spcPts val="0"/>
              </a:spcAft>
              <a:buClr>
                <a:srgbClr val="000000"/>
              </a:buClr>
            </a:pPr>
            <a:r>
              <a:rPr lang="en-US" dirty="0">
                <a:latin typeface="Arial" panose="020B0604020202020204" pitchFamily="34" charset="0"/>
                <a:ea typeface="Calibri" panose="020F0502020204030204" pitchFamily="34" charset="0"/>
                <a:cs typeface="Arial" panose="020B0604020202020204" pitchFamily="34" charset="0"/>
              </a:rPr>
              <a:t>--Walt Brown</a:t>
            </a:r>
          </a:p>
          <a:p>
            <a:pPr marR="0" lvl="0">
              <a:lnSpc>
                <a:spcPct val="107000"/>
              </a:lnSpc>
              <a:spcBef>
                <a:spcPts val="0"/>
              </a:spcBef>
              <a:spcAft>
                <a:spcPts val="0"/>
              </a:spcAft>
              <a:buClr>
                <a:srgbClr val="000000"/>
              </a:buClr>
            </a:pPr>
            <a:endParaRPr lang="en-US" dirty="0">
              <a:latin typeface="Arial" panose="020B0604020202020204" pitchFamily="34" charset="0"/>
              <a:ea typeface="Calibri" panose="020F0502020204030204" pitchFamily="34" charset="0"/>
              <a:cs typeface="Arial" panose="020B0604020202020204" pitchFamily="34" charset="0"/>
            </a:endParaRPr>
          </a:p>
          <a:p>
            <a:pPr marR="0" lvl="0">
              <a:lnSpc>
                <a:spcPct val="107000"/>
              </a:lnSpc>
              <a:spcBef>
                <a:spcPts val="0"/>
              </a:spcBef>
              <a:spcAft>
                <a:spcPts val="0"/>
              </a:spcAft>
              <a:buClr>
                <a:srgbClr val="000000"/>
              </a:buClr>
            </a:pPr>
            <a:r>
              <a:rPr lang="en-US" i="1" dirty="0">
                <a:latin typeface="Arial" panose="020B0604020202020204" pitchFamily="34" charset="0"/>
                <a:ea typeface="Calibri" panose="020F0502020204030204" pitchFamily="34" charset="0"/>
                <a:cs typeface="Arial" panose="020B0604020202020204" pitchFamily="34" charset="0"/>
              </a:rPr>
              <a:t>“The seven commissioners asked only 6.3% of all of the questions.”</a:t>
            </a:r>
          </a:p>
          <a:p>
            <a:pPr marR="0" lvl="0">
              <a:lnSpc>
                <a:spcPct val="107000"/>
              </a:lnSpc>
              <a:spcBef>
                <a:spcPts val="0"/>
              </a:spcBef>
              <a:spcAft>
                <a:spcPts val="0"/>
              </a:spcAft>
              <a:buClr>
                <a:srgbClr val="000000"/>
              </a:buClr>
            </a:pPr>
            <a:r>
              <a:rPr lang="en-US" dirty="0">
                <a:latin typeface="Arial" panose="020B0604020202020204" pitchFamily="34" charset="0"/>
                <a:ea typeface="Calibri" panose="020F0502020204030204" pitchFamily="34" charset="0"/>
                <a:cs typeface="Arial" panose="020B0604020202020204" pitchFamily="34" charset="0"/>
              </a:rPr>
              <a:t>--Walt Brown</a:t>
            </a:r>
          </a:p>
          <a:p>
            <a:pPr marR="0" lvl="0">
              <a:lnSpc>
                <a:spcPct val="107000"/>
              </a:lnSpc>
              <a:spcBef>
                <a:spcPts val="0"/>
              </a:spcBef>
              <a:spcAft>
                <a:spcPts val="0"/>
              </a:spcAft>
              <a:buClr>
                <a:srgbClr val="000000"/>
              </a:buClr>
            </a:pP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319872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1314265" y="524107"/>
            <a:ext cx="9563470" cy="739326"/>
          </a:xfrm>
          <a:solidFill>
            <a:srgbClr val="FFFF00"/>
          </a:solidFill>
          <a:ln w="57150">
            <a:solidFill>
              <a:srgbClr val="FF0000"/>
            </a:solidFill>
          </a:ln>
        </p:spPr>
        <p:txBody>
          <a:bodyPr>
            <a:noAutofit/>
          </a:bodyPr>
          <a:lstStyle/>
          <a:p>
            <a:pPr marR="0" lvl="0">
              <a:lnSpc>
                <a:spcPct val="107000"/>
              </a:lnSpc>
              <a:spcBef>
                <a:spcPts val="0"/>
              </a:spcBef>
              <a:spcAft>
                <a:spcPts val="800"/>
              </a:spcAft>
              <a:tabLst>
                <a:tab pos="457200" algn="l"/>
              </a:tabLst>
            </a:pP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Mantik on the Warren Commission</a:t>
            </a: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375920" y="1608957"/>
            <a:ext cx="11419840" cy="4399816"/>
          </a:xfrm>
          <a:solidFill>
            <a:schemeClr val="accent4">
              <a:lumMod val="40000"/>
              <a:lumOff val="60000"/>
            </a:schemeClr>
          </a:solidFill>
          <a:ln w="38100">
            <a:solidFill>
              <a:schemeClr val="tx1"/>
            </a:solidFill>
          </a:ln>
        </p:spPr>
        <p:txBody>
          <a:bodyPr>
            <a:noAutofit/>
          </a:bodyPr>
          <a:lstStyle/>
          <a:p>
            <a:pPr marR="0" lvl="0" algn="l">
              <a:lnSpc>
                <a:spcPct val="107000"/>
              </a:lnSpc>
              <a:spcBef>
                <a:spcPts val="0"/>
              </a:spcBef>
              <a:spcAft>
                <a:spcPts val="0"/>
              </a:spcAft>
              <a:buClr>
                <a:srgbClr val="000000"/>
              </a:buClr>
            </a:pPr>
            <a:r>
              <a:rPr lang="en-US" sz="3200" i="1" dirty="0">
                <a:effectLst/>
                <a:latin typeface="Arial" panose="020B0604020202020204" pitchFamily="34" charset="0"/>
                <a:ea typeface="Calibri" panose="020F0502020204030204" pitchFamily="34" charset="0"/>
                <a:cs typeface="Arial" panose="020B0604020202020204" pitchFamily="34" charset="0"/>
              </a:rPr>
              <a:t>“…all </a:t>
            </a:r>
            <a:r>
              <a:rPr lang="en-US" sz="3200" b="1" i="1" dirty="0">
                <a:effectLst/>
                <a:latin typeface="Arial" panose="020B0604020202020204" pitchFamily="34" charset="0"/>
                <a:ea typeface="Calibri" panose="020F0502020204030204" pitchFamily="34" charset="0"/>
                <a:cs typeface="Arial" panose="020B0604020202020204" pitchFamily="34" charset="0"/>
              </a:rPr>
              <a:t>assertions or rumors </a:t>
            </a:r>
            <a:r>
              <a:rPr lang="en-US" sz="3200" i="1" dirty="0">
                <a:effectLst/>
                <a:latin typeface="Arial" panose="020B0604020202020204" pitchFamily="34" charset="0"/>
                <a:ea typeface="Calibri" panose="020F0502020204030204" pitchFamily="34" charset="0"/>
                <a:cs typeface="Arial" panose="020B0604020202020204" pitchFamily="34" charset="0"/>
              </a:rPr>
              <a:t>relating to a possible conspiracy, or the complicity of others than Oswald, which have come to the attention of the Commission, were investigated.”</a:t>
            </a:r>
          </a:p>
          <a:p>
            <a:pPr marR="0" lvl="0">
              <a:lnSpc>
                <a:spcPct val="107000"/>
              </a:lnSpc>
              <a:spcBef>
                <a:spcPts val="0"/>
              </a:spcBef>
              <a:spcAft>
                <a:spcPts val="0"/>
              </a:spcAft>
              <a:buClr>
                <a:srgbClr val="000000"/>
              </a:buClr>
            </a:pPr>
            <a:r>
              <a:rPr lang="en-US" sz="3200" dirty="0">
                <a:latin typeface="Arial" panose="020B0604020202020204" pitchFamily="34" charset="0"/>
                <a:ea typeface="Calibri" panose="020F0502020204030204" pitchFamily="34" charset="0"/>
                <a:cs typeface="Arial" panose="020B0604020202020204" pitchFamily="34" charset="0"/>
              </a:rPr>
              <a:t>--Warren Report, x.</a:t>
            </a:r>
          </a:p>
          <a:p>
            <a:pPr marR="0" lvl="0">
              <a:lnSpc>
                <a:spcPct val="107000"/>
              </a:lnSpc>
              <a:spcBef>
                <a:spcPts val="0"/>
              </a:spcBef>
              <a:spcAft>
                <a:spcPts val="0"/>
              </a:spcAft>
              <a:buClr>
                <a:srgbClr val="000000"/>
              </a:buClr>
            </a:pPr>
            <a:endParaRPr lang="en-US" sz="3200" dirty="0">
              <a:latin typeface="Arial" panose="020B0604020202020204" pitchFamily="34" charset="0"/>
              <a:ea typeface="Calibri" panose="020F0502020204030204" pitchFamily="34" charset="0"/>
              <a:cs typeface="Arial" panose="020B0604020202020204" pitchFamily="34" charset="0"/>
            </a:endParaRPr>
          </a:p>
          <a:p>
            <a:pPr marR="0" lvl="0" algn="l">
              <a:lnSpc>
                <a:spcPct val="107000"/>
              </a:lnSpc>
              <a:spcBef>
                <a:spcPts val="0"/>
              </a:spcBef>
              <a:spcAft>
                <a:spcPts val="0"/>
              </a:spcAft>
              <a:buClr>
                <a:srgbClr val="000000"/>
              </a:buClr>
            </a:pPr>
            <a:r>
              <a:rPr lang="en-US" sz="2800" dirty="0">
                <a:effectLst/>
                <a:latin typeface="Arial" panose="020B0604020202020204" pitchFamily="34" charset="0"/>
                <a:ea typeface="Calibri" panose="020F0502020204030204" pitchFamily="34" charset="0"/>
                <a:cs typeface="Arial" panose="020B0604020202020204" pitchFamily="34" charset="0"/>
              </a:rPr>
              <a:t>MANTIK: Notice that they do not tell us what they did when they found 		</a:t>
            </a:r>
            <a:r>
              <a:rPr lang="en-US" sz="2800" b="1" dirty="0">
                <a:effectLst/>
                <a:latin typeface="Arial" panose="020B0604020202020204" pitchFamily="34" charset="0"/>
                <a:ea typeface="Calibri" panose="020F0502020204030204" pitchFamily="34" charset="0"/>
                <a:cs typeface="Arial" panose="020B0604020202020204" pitchFamily="34" charset="0"/>
              </a:rPr>
              <a:t>facts</a:t>
            </a:r>
            <a:r>
              <a:rPr lang="en-US" sz="2800" dirty="0">
                <a:effectLst/>
                <a:latin typeface="Arial" panose="020B0604020202020204" pitchFamily="34" charset="0"/>
                <a:ea typeface="Calibri" panose="020F0502020204030204" pitchFamily="34" charset="0"/>
                <a:cs typeface="Arial" panose="020B0604020202020204" pitchFamily="34" charset="0"/>
              </a:rPr>
              <a:t> that pointed toward conspiracy.</a:t>
            </a:r>
          </a:p>
          <a:p>
            <a:pPr marR="0" lvl="0" algn="l">
              <a:lnSpc>
                <a:spcPct val="107000"/>
              </a:lnSpc>
              <a:spcBef>
                <a:spcPts val="0"/>
              </a:spcBef>
              <a:spcAft>
                <a:spcPts val="0"/>
              </a:spcAft>
              <a:buClr>
                <a:srgbClr val="000000"/>
              </a:buClr>
            </a:pPr>
            <a:r>
              <a:rPr lang="en-US" sz="2800" dirty="0">
                <a:latin typeface="Arial" panose="020B0604020202020204" pitchFamily="34" charset="0"/>
                <a:ea typeface="Calibri" panose="020F0502020204030204" pitchFamily="34" charset="0"/>
                <a:cs typeface="Arial" panose="020B0604020202020204" pitchFamily="34" charset="0"/>
              </a:rPr>
              <a:t>MANTIK: And they disobeyed LBJ—they did not evaluate </a:t>
            </a:r>
            <a:r>
              <a:rPr lang="en-US" sz="2800" b="1" dirty="0">
                <a:latin typeface="Arial" panose="020B0604020202020204" pitchFamily="34" charset="0"/>
                <a:ea typeface="Calibri" panose="020F0502020204030204" pitchFamily="34" charset="0"/>
                <a:cs typeface="Arial" panose="020B0604020202020204" pitchFamily="34" charset="0"/>
              </a:rPr>
              <a:t>all</a:t>
            </a:r>
            <a:r>
              <a:rPr lang="en-US" sz="2800" dirty="0">
                <a:latin typeface="Arial" panose="020B0604020202020204" pitchFamily="34" charset="0"/>
                <a:ea typeface="Calibri" panose="020F0502020204030204" pitchFamily="34" charset="0"/>
                <a:cs typeface="Arial" panose="020B0604020202020204" pitchFamily="34" charset="0"/>
              </a:rPr>
              <a:t> the facts!</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043054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241881" y="1244839"/>
            <a:ext cx="3148448" cy="4374902"/>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3200" b="1" i="1" spc="30" dirty="0">
                <a:solidFill>
                  <a:srgbClr val="000000"/>
                </a:solidFill>
                <a:latin typeface="Arial" panose="020B0604020202020204" pitchFamily="34" charset="0"/>
                <a:ea typeface="Calibri" panose="020F0502020204030204" pitchFamily="34" charset="0"/>
                <a:cs typeface="Arial" panose="020B0604020202020204" pitchFamily="34" charset="0"/>
              </a:rPr>
              <a:t>How the WC Failed the Nation and Why </a:t>
            </a:r>
            <a:r>
              <a:rPr lang="en-US" sz="3200" b="1" spc="30" dirty="0">
                <a:solidFill>
                  <a:srgbClr val="000000"/>
                </a:solidFill>
                <a:latin typeface="Arial" panose="020B0604020202020204" pitchFamily="34" charset="0"/>
                <a:ea typeface="Calibri" panose="020F0502020204030204" pitchFamily="34" charset="0"/>
                <a:cs typeface="Arial" panose="020B0604020202020204" pitchFamily="34" charset="0"/>
              </a:rPr>
              <a:t>(2005)</a:t>
            </a:r>
            <a:br>
              <a:rPr lang="en-US" sz="3200" b="1" spc="30" dirty="0">
                <a:solidFill>
                  <a:srgbClr val="000000"/>
                </a:solidFill>
                <a:latin typeface="Arial" panose="020B0604020202020204" pitchFamily="34" charset="0"/>
                <a:ea typeface="Calibri" panose="020F0502020204030204" pitchFamily="34" charset="0"/>
                <a:cs typeface="Arial" panose="020B0604020202020204" pitchFamily="34" charset="0"/>
              </a:rPr>
            </a:br>
            <a:r>
              <a:rPr lang="en-US" sz="3200" b="1" spc="30" dirty="0">
                <a:solidFill>
                  <a:srgbClr val="000000"/>
                </a:solidFill>
                <a:latin typeface="Arial" panose="020B0604020202020204" pitchFamily="34" charset="0"/>
                <a:ea typeface="Calibri" panose="020F0502020204030204" pitchFamily="34" charset="0"/>
                <a:cs typeface="Arial" panose="020B0604020202020204" pitchFamily="34" charset="0"/>
              </a:rPr>
              <a:t>and</a:t>
            </a:r>
            <a:br>
              <a:rPr lang="en-US" sz="3200" b="1" spc="30" dirty="0">
                <a:solidFill>
                  <a:srgbClr val="000000"/>
                </a:solidFill>
                <a:latin typeface="Arial" panose="020B0604020202020204" pitchFamily="34" charset="0"/>
                <a:ea typeface="Calibri" panose="020F0502020204030204" pitchFamily="34" charset="0"/>
                <a:cs typeface="Arial" panose="020B0604020202020204" pitchFamily="34" charset="0"/>
              </a:rPr>
            </a:br>
            <a:r>
              <a:rPr lang="en-US" sz="3200" b="1" i="1" spc="30" dirty="0">
                <a:solidFill>
                  <a:srgbClr val="000000"/>
                </a:solidFill>
                <a:latin typeface="Arial" panose="020B0604020202020204" pitchFamily="34" charset="0"/>
                <a:ea typeface="Calibri" panose="020F0502020204030204" pitchFamily="34" charset="0"/>
                <a:cs typeface="Arial" panose="020B0604020202020204" pitchFamily="34" charset="0"/>
              </a:rPr>
              <a:t>The Warren Omission </a:t>
            </a:r>
            <a:r>
              <a:rPr lang="en-US" sz="3200" b="1" spc="30" dirty="0">
                <a:solidFill>
                  <a:srgbClr val="000000"/>
                </a:solidFill>
                <a:latin typeface="Arial" panose="020B0604020202020204" pitchFamily="34" charset="0"/>
                <a:ea typeface="Calibri" panose="020F0502020204030204" pitchFamily="34" charset="0"/>
                <a:cs typeface="Arial" panose="020B0604020202020204" pitchFamily="34" charset="0"/>
              </a:rPr>
              <a:t>(1996)</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3579542" y="278780"/>
            <a:ext cx="8263054" cy="6289287"/>
          </a:xfrm>
          <a:solidFill>
            <a:schemeClr val="accent4">
              <a:lumMod val="40000"/>
              <a:lumOff val="60000"/>
            </a:schemeClr>
          </a:solidFill>
          <a:ln w="38100">
            <a:solidFill>
              <a:schemeClr val="tx1"/>
            </a:solidFill>
          </a:ln>
        </p:spPr>
        <p:txBody>
          <a:bodyPr>
            <a:noAutofit/>
          </a:bodyPr>
          <a:lstStyle/>
          <a:p>
            <a:pPr marR="0" lvl="0">
              <a:lnSpc>
                <a:spcPct val="107000"/>
              </a:lnSpc>
              <a:spcBef>
                <a:spcPts val="0"/>
              </a:spcBef>
              <a:spcAft>
                <a:spcPts val="0"/>
              </a:spcAft>
              <a:buClr>
                <a:srgbClr val="000000"/>
              </a:buClr>
            </a:pPr>
            <a:r>
              <a:rPr lang="en-US" sz="3200" dirty="0">
                <a:effectLst/>
                <a:latin typeface="Arial" panose="020B0604020202020204" pitchFamily="34" charset="0"/>
                <a:ea typeface="Calibri" panose="020F0502020204030204" pitchFamily="34" charset="0"/>
                <a:cs typeface="Arial" panose="020B0604020202020204" pitchFamily="34" charset="0"/>
              </a:rPr>
              <a:t>Two Excellent Resources</a:t>
            </a:r>
          </a:p>
        </p:txBody>
      </p:sp>
      <p:pic>
        <p:nvPicPr>
          <p:cNvPr id="4" name="Picture 3">
            <a:extLst>
              <a:ext uri="{FF2B5EF4-FFF2-40B4-BE49-F238E27FC236}">
                <a16:creationId xmlns:a16="http://schemas.microsoft.com/office/drawing/2014/main" id="{02C267E0-84A7-C775-6E3B-671DD2E1584C}"/>
              </a:ext>
            </a:extLst>
          </p:cNvPr>
          <p:cNvPicPr>
            <a:picLocks noChangeAspect="1"/>
          </p:cNvPicPr>
          <p:nvPr/>
        </p:nvPicPr>
        <p:blipFill>
          <a:blip r:embed="rId3"/>
          <a:stretch>
            <a:fillRect/>
          </a:stretch>
        </p:blipFill>
        <p:spPr>
          <a:xfrm>
            <a:off x="3906415" y="981810"/>
            <a:ext cx="3440097" cy="4900961"/>
          </a:xfrm>
          <a:prstGeom prst="rect">
            <a:avLst/>
          </a:prstGeom>
        </p:spPr>
      </p:pic>
      <p:pic>
        <p:nvPicPr>
          <p:cNvPr id="7" name="Picture 6">
            <a:extLst>
              <a:ext uri="{FF2B5EF4-FFF2-40B4-BE49-F238E27FC236}">
                <a16:creationId xmlns:a16="http://schemas.microsoft.com/office/drawing/2014/main" id="{D3744CFD-3265-5C9C-F56F-DA5743E0B842}"/>
              </a:ext>
            </a:extLst>
          </p:cNvPr>
          <p:cNvPicPr>
            <a:picLocks noChangeAspect="1"/>
          </p:cNvPicPr>
          <p:nvPr/>
        </p:nvPicPr>
        <p:blipFill>
          <a:blip r:embed="rId4"/>
          <a:stretch>
            <a:fillRect/>
          </a:stretch>
        </p:blipFill>
        <p:spPr>
          <a:xfrm>
            <a:off x="7639893" y="981810"/>
            <a:ext cx="4013490" cy="4900961"/>
          </a:xfrm>
          <a:prstGeom prst="rect">
            <a:avLst/>
          </a:prstGeom>
        </p:spPr>
      </p:pic>
    </p:spTree>
    <p:extLst>
      <p:ext uri="{BB962C8B-B14F-4D97-AF65-F5344CB8AC3E}">
        <p14:creationId xmlns:p14="http://schemas.microsoft.com/office/powerpoint/2010/main" val="35721186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2397267" y="240631"/>
            <a:ext cx="7853638" cy="739326"/>
          </a:xfrm>
          <a:solidFill>
            <a:srgbClr val="FFFF00"/>
          </a:solidFill>
          <a:ln w="57150">
            <a:solidFill>
              <a:srgbClr val="FF0000"/>
            </a:solidFill>
          </a:ln>
        </p:spPr>
        <p:txBody>
          <a:bodyPr>
            <a:noAutofit/>
          </a:bodyPr>
          <a:lstStyle/>
          <a:p>
            <a:pPr marR="0" lvl="0">
              <a:lnSpc>
                <a:spcPct val="107000"/>
              </a:lnSpc>
              <a:spcBef>
                <a:spcPts val="0"/>
              </a:spcBef>
              <a:spcAft>
                <a:spcPts val="800"/>
              </a:spcAft>
              <a:tabLst>
                <a:tab pos="457200" algn="l"/>
              </a:tabLst>
            </a:pP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 Current Netflix Documentary</a:t>
            </a: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288757" y="1159653"/>
            <a:ext cx="6545180" cy="5590062"/>
          </a:xfrm>
          <a:solidFill>
            <a:schemeClr val="accent4">
              <a:lumMod val="40000"/>
              <a:lumOff val="60000"/>
            </a:schemeClr>
          </a:solidFill>
          <a:ln w="38100">
            <a:solidFill>
              <a:schemeClr val="tx1"/>
            </a:solidFill>
          </a:ln>
        </p:spPr>
        <p:txBody>
          <a:bodyPr>
            <a:noAutofit/>
          </a:bodyPr>
          <a:lstStyle/>
          <a:p>
            <a:pPr>
              <a:lnSpc>
                <a:spcPct val="107000"/>
              </a:lnSpc>
              <a:spcBef>
                <a:spcPts val="0"/>
              </a:spcBef>
              <a:buClr>
                <a:srgbClr val="000000"/>
              </a:buClr>
            </a:pPr>
            <a:r>
              <a:rPr lang="en-US" sz="2800" b="1" i="0" dirty="0">
                <a:effectLst/>
                <a:latin typeface="Arial" panose="020B0604020202020204" pitchFamily="34" charset="0"/>
                <a:cs typeface="Arial" panose="020B0604020202020204" pitchFamily="34" charset="0"/>
              </a:rPr>
              <a:t>Europe's Most Dangerous Man: Otto Skorzeny in Spain</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457200" marR="0" lvl="0" indent="-457200" algn="l">
              <a:lnSpc>
                <a:spcPct val="107000"/>
              </a:lnSpc>
              <a:spcBef>
                <a:spcPts val="0"/>
              </a:spcBef>
              <a:spcAft>
                <a:spcPts val="0"/>
              </a:spcAft>
              <a:buClr>
                <a:srgbClr val="000000"/>
              </a:buClr>
              <a:buFont typeface="Arial" panose="020B0604020202020204" pitchFamily="34" charset="0"/>
              <a:buChar char="•"/>
            </a:pPr>
            <a:r>
              <a:rPr lang="en-US" sz="2800" b="0" i="0" dirty="0">
                <a:effectLst/>
                <a:latin typeface="Arial" panose="020B0604020202020204" pitchFamily="34" charset="0"/>
                <a:cs typeface="Arial" panose="020B0604020202020204" pitchFamily="34" charset="0"/>
              </a:rPr>
              <a:t>Otto Skorzeny, Hitler’s top commando, escaped to Madrid, Spain, where he built a global assassination training center.</a:t>
            </a:r>
          </a:p>
          <a:p>
            <a:pPr marL="457200" marR="0" lvl="0" indent="-457200" algn="l">
              <a:lnSpc>
                <a:spcPct val="107000"/>
              </a:lnSpc>
              <a:spcBef>
                <a:spcPts val="0"/>
              </a:spcBef>
              <a:spcAft>
                <a:spcPts val="0"/>
              </a:spcAft>
              <a:buClr>
                <a:srgbClr val="000000"/>
              </a:buClr>
              <a:buFont typeface="Arial" panose="020B0604020202020204" pitchFamily="34" charset="0"/>
              <a:buChar char="•"/>
            </a:pPr>
            <a:r>
              <a:rPr lang="en-US" sz="2800" dirty="0">
                <a:latin typeface="Arial" panose="020B0604020202020204" pitchFamily="34" charset="0"/>
                <a:ea typeface="Calibri" panose="020F0502020204030204" pitchFamily="34" charset="0"/>
                <a:cs typeface="Arial" panose="020B0604020202020204" pitchFamily="34" charset="0"/>
              </a:rPr>
              <a:t>He created a global business network, including a company in Dallas, TX.</a:t>
            </a:r>
          </a:p>
          <a:p>
            <a:pPr marL="457200" marR="0" lvl="0" indent="-457200" algn="l">
              <a:lnSpc>
                <a:spcPct val="107000"/>
              </a:lnSpc>
              <a:spcBef>
                <a:spcPts val="0"/>
              </a:spcBef>
              <a:spcAft>
                <a:spcPts val="0"/>
              </a:spcAft>
              <a:buClr>
                <a:srgbClr val="000000"/>
              </a:buClr>
              <a:buFont typeface="Arial" panose="020B0604020202020204" pitchFamily="34" charset="0"/>
              <a:buChar char="•"/>
            </a:pPr>
            <a:r>
              <a:rPr lang="en-US" sz="2800" dirty="0">
                <a:effectLst/>
                <a:latin typeface="Arial" panose="020B0604020202020204" pitchFamily="34" charset="0"/>
                <a:ea typeface="Calibri" panose="020F0502020204030204" pitchFamily="34" charset="0"/>
                <a:cs typeface="Arial" panose="020B0604020202020204" pitchFamily="34" charset="0"/>
              </a:rPr>
              <a:t>Soutre was his French hitman and trainer (of assassins), who was reported in Dallas </a:t>
            </a:r>
            <a:r>
              <a:rPr lang="en-US" sz="2800">
                <a:effectLst/>
                <a:latin typeface="Arial" panose="020B0604020202020204" pitchFamily="34" charset="0"/>
                <a:ea typeface="Calibri" panose="020F0502020204030204" pitchFamily="34" charset="0"/>
                <a:cs typeface="Arial" panose="020B0604020202020204" pitchFamily="34" charset="0"/>
              </a:rPr>
              <a:t>on Nov. </a:t>
            </a:r>
            <a:r>
              <a:rPr lang="en-US" sz="2800" dirty="0">
                <a:effectLst/>
                <a:latin typeface="Arial" panose="020B0604020202020204" pitchFamily="34" charset="0"/>
                <a:ea typeface="Calibri" panose="020F0502020204030204" pitchFamily="34" charset="0"/>
                <a:cs typeface="Arial" panose="020B0604020202020204" pitchFamily="34" charset="0"/>
              </a:rPr>
              <a:t>22, 1963.</a:t>
            </a:r>
          </a:p>
        </p:txBody>
      </p:sp>
      <p:pic>
        <p:nvPicPr>
          <p:cNvPr id="5" name="Picture 4">
            <a:extLst>
              <a:ext uri="{FF2B5EF4-FFF2-40B4-BE49-F238E27FC236}">
                <a16:creationId xmlns:a16="http://schemas.microsoft.com/office/drawing/2014/main" id="{68B1CCAE-378F-2735-3997-14B9B877DA84}"/>
              </a:ext>
            </a:extLst>
          </p:cNvPr>
          <p:cNvPicPr>
            <a:picLocks noChangeAspect="1"/>
          </p:cNvPicPr>
          <p:nvPr/>
        </p:nvPicPr>
        <p:blipFill>
          <a:blip r:embed="rId3"/>
          <a:stretch>
            <a:fillRect/>
          </a:stretch>
        </p:blipFill>
        <p:spPr>
          <a:xfrm>
            <a:off x="7111269" y="1696453"/>
            <a:ext cx="4791974" cy="4020014"/>
          </a:xfrm>
          <a:prstGeom prst="rect">
            <a:avLst/>
          </a:prstGeom>
          <a:ln w="38100">
            <a:solidFill>
              <a:schemeClr val="tx1"/>
            </a:solidFill>
          </a:ln>
        </p:spPr>
      </p:pic>
    </p:spTree>
    <p:extLst>
      <p:ext uri="{BB962C8B-B14F-4D97-AF65-F5344CB8AC3E}">
        <p14:creationId xmlns:p14="http://schemas.microsoft.com/office/powerpoint/2010/main" val="11062202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1163057" y="1561171"/>
            <a:ext cx="10266943" cy="796190"/>
          </a:xfrm>
          <a:solidFill>
            <a:srgbClr val="FFC000"/>
          </a:solidFill>
          <a:ln w="57150">
            <a:solidFill>
              <a:srgbClr val="FF0000"/>
            </a:solidFill>
          </a:ln>
        </p:spPr>
        <p:txBody>
          <a:bodyPr>
            <a:normAutofit/>
          </a:bodyPr>
          <a:lstStyle/>
          <a:p>
            <a:r>
              <a:rPr lang="en-US" sz="4400" dirty="0">
                <a:latin typeface="Arial" panose="020B0604020202020204" pitchFamily="34" charset="0"/>
                <a:cs typeface="Arial" panose="020B0604020202020204" pitchFamily="34" charset="0"/>
              </a:rPr>
              <a:t>X-100: The JFK Limousine Windshield </a:t>
            </a: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2459857" y="3579541"/>
            <a:ext cx="7272285" cy="1196462"/>
          </a:xfrm>
          <a:solidFill>
            <a:schemeClr val="accent4">
              <a:lumMod val="40000"/>
              <a:lumOff val="60000"/>
            </a:schemeClr>
          </a:solidFill>
          <a:ln w="76200">
            <a:solidFill>
              <a:schemeClr val="accent6">
                <a:lumMod val="50000"/>
              </a:schemeClr>
            </a:solidFill>
          </a:ln>
        </p:spPr>
        <p:txBody>
          <a:bodyPr>
            <a:noAutofit/>
          </a:bodyPr>
          <a:lstStyle/>
          <a:p>
            <a:r>
              <a:rPr lang="en-US" sz="3600" dirty="0">
                <a:latin typeface="Arial" panose="020B0604020202020204" pitchFamily="34" charset="0"/>
                <a:cs typeface="Arial" panose="020B0604020202020204" pitchFamily="34" charset="0"/>
              </a:rPr>
              <a:t>This is just one more clue to</a:t>
            </a:r>
          </a:p>
          <a:p>
            <a:r>
              <a:rPr lang="en-US" sz="3600" dirty="0">
                <a:latin typeface="Arial" panose="020B0604020202020204" pitchFamily="34" charset="0"/>
                <a:cs typeface="Arial" panose="020B0604020202020204" pitchFamily="34" charset="0"/>
              </a:rPr>
              <a:t> the systemic cover-up.</a:t>
            </a:r>
          </a:p>
        </p:txBody>
      </p:sp>
    </p:spTree>
    <p:extLst>
      <p:ext uri="{BB962C8B-B14F-4D97-AF65-F5344CB8AC3E}">
        <p14:creationId xmlns:p14="http://schemas.microsoft.com/office/powerpoint/2010/main" val="1249660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597724" y="534389"/>
            <a:ext cx="10664042" cy="1307086"/>
          </a:xfrm>
          <a:solidFill>
            <a:srgbClr val="FFC000"/>
          </a:solidFill>
          <a:ln w="57150">
            <a:solidFill>
              <a:srgbClr val="FF0000"/>
            </a:solidFill>
          </a:ln>
        </p:spPr>
        <p:txBody>
          <a:bodyPr>
            <a:normAutofit/>
          </a:bodyPr>
          <a:lstStyle/>
          <a:p>
            <a:r>
              <a:rPr lang="en-US" sz="4400" dirty="0">
                <a:latin typeface="Arial" panose="020B0604020202020204" pitchFamily="34" charset="0"/>
                <a:cs typeface="Arial" panose="020B0604020202020204" pitchFamily="34" charset="0"/>
              </a:rPr>
              <a:t>Vaughan Ferguson: </a:t>
            </a:r>
            <a:br>
              <a:rPr lang="en-US" sz="4400" dirty="0">
                <a:latin typeface="Arial" panose="020B0604020202020204" pitchFamily="34" charset="0"/>
                <a:cs typeface="Arial" panose="020B0604020202020204" pitchFamily="34" charset="0"/>
              </a:rPr>
            </a:br>
            <a:r>
              <a:rPr lang="en-US" sz="4400" dirty="0">
                <a:latin typeface="Arial" panose="020B0604020202020204" pitchFamily="34" charset="0"/>
                <a:cs typeface="Arial" panose="020B0604020202020204" pitchFamily="34" charset="0"/>
              </a:rPr>
              <a:t>The limousine liaison to the White House</a:t>
            </a: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445168" y="2303413"/>
            <a:ext cx="11189369" cy="3844724"/>
          </a:xfrm>
          <a:solidFill>
            <a:schemeClr val="accent4">
              <a:lumMod val="40000"/>
              <a:lumOff val="60000"/>
            </a:schemeClr>
          </a:solidFill>
          <a:ln w="38100">
            <a:solidFill>
              <a:schemeClr val="tx1"/>
            </a:solidFill>
          </a:ln>
        </p:spPr>
        <p:txBody>
          <a:bodyPr>
            <a:noAutofit/>
          </a:bodyPr>
          <a:lstStyle/>
          <a:p>
            <a:pPr marL="0" marR="0" algn="l">
              <a:lnSpc>
                <a:spcPct val="107000"/>
              </a:lnSpc>
              <a:spcBef>
                <a:spcPts val="0"/>
              </a:spcBef>
              <a:spcAft>
                <a:spcPts val="800"/>
              </a:spcAft>
            </a:pPr>
            <a:r>
              <a:rPr lang="en-US" sz="3200" i="1" dirty="0">
                <a:latin typeface="Arial" panose="020B0604020202020204" pitchFamily="34" charset="0"/>
                <a:ea typeface="Calibri" panose="020F0502020204030204" pitchFamily="34" charset="0"/>
                <a:cs typeface="Arial" panose="020B0604020202020204" pitchFamily="34" charset="0"/>
              </a:rPr>
              <a:t>He </a:t>
            </a:r>
            <a:r>
              <a:rPr lang="en-US" sz="3200" i="1" dirty="0">
                <a:effectLst/>
                <a:latin typeface="Arial" panose="020B0604020202020204" pitchFamily="34" charset="0"/>
                <a:ea typeface="Calibri" panose="020F0502020204030204" pitchFamily="34" charset="0"/>
                <a:cs typeface="Arial" panose="020B0604020202020204" pitchFamily="34" charset="0"/>
              </a:rPr>
              <a:t>is implicated in a major cover-up of the limousine’s whereabouts. His reported dates are inconsistent, and James Rowley reported that Ferguson drove the limousine from DC to Dearborn</a:t>
            </a:r>
            <a:r>
              <a:rPr lang="en-US" sz="3200" i="1" dirty="0">
                <a:latin typeface="Arial" panose="020B0604020202020204" pitchFamily="34" charset="0"/>
                <a:ea typeface="Calibri" panose="020F0502020204030204" pitchFamily="34" charset="0"/>
                <a:cs typeface="Arial" panose="020B0604020202020204" pitchFamily="34" charset="0"/>
              </a:rPr>
              <a:t> </a:t>
            </a:r>
            <a:r>
              <a:rPr lang="en-US" sz="3200" i="1" dirty="0">
                <a:effectLst/>
                <a:latin typeface="Arial" panose="020B0604020202020204" pitchFamily="34" charset="0"/>
                <a:ea typeface="Calibri" panose="020F0502020204030204" pitchFamily="34" charset="0"/>
                <a:cs typeface="Arial" panose="020B0604020202020204" pitchFamily="34" charset="0"/>
              </a:rPr>
              <a:t>on December 20, 1963—when the weather was abysmal. Furthermore, official company records show that the limousine was already in Cincinnati by Friday, December 13. Ferguson concurred with this bizarre story.</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789791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763978" y="189571"/>
            <a:ext cx="10664042" cy="1307086"/>
          </a:xfrm>
          <a:solidFill>
            <a:srgbClr val="FFC000"/>
          </a:solidFill>
          <a:ln w="57150">
            <a:solidFill>
              <a:srgbClr val="FF0000"/>
            </a:solidFill>
          </a:ln>
        </p:spPr>
        <p:txBody>
          <a:bodyPr>
            <a:normAutofit/>
          </a:bodyPr>
          <a:lstStyle/>
          <a:p>
            <a:r>
              <a:rPr lang="en-US" sz="4400" dirty="0">
                <a:latin typeface="Arial" panose="020B0604020202020204" pitchFamily="34" charset="0"/>
                <a:cs typeface="Arial" panose="020B0604020202020204" pitchFamily="34" charset="0"/>
              </a:rPr>
              <a:t>Vaughan Ferguson: </a:t>
            </a:r>
            <a:br>
              <a:rPr lang="en-US" sz="4400" dirty="0">
                <a:latin typeface="Arial" panose="020B0604020202020204" pitchFamily="34" charset="0"/>
                <a:cs typeface="Arial" panose="020B0604020202020204" pitchFamily="34" charset="0"/>
              </a:rPr>
            </a:br>
            <a:r>
              <a:rPr lang="en-US" sz="4400" dirty="0">
                <a:latin typeface="Arial" panose="020B0604020202020204" pitchFamily="34" charset="0"/>
                <a:cs typeface="Arial" panose="020B0604020202020204" pitchFamily="34" charset="0"/>
              </a:rPr>
              <a:t>The limousine liaison to the White House</a:t>
            </a: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593705" y="1911555"/>
            <a:ext cx="11004590" cy="4296740"/>
          </a:xfrm>
          <a:solidFill>
            <a:schemeClr val="accent4">
              <a:lumMod val="40000"/>
              <a:lumOff val="60000"/>
            </a:schemeClr>
          </a:solidFill>
          <a:ln w="38100">
            <a:solidFill>
              <a:schemeClr val="tx1"/>
            </a:solidFill>
          </a:ln>
        </p:spPr>
        <p:txBody>
          <a:bodyPr>
            <a:noAutofit/>
          </a:bodyPr>
          <a:lstStyle/>
          <a:p>
            <a:pPr marL="0" marR="0">
              <a:lnSpc>
                <a:spcPct val="107000"/>
              </a:lnSpc>
              <a:spcBef>
                <a:spcPts val="0"/>
              </a:spcBef>
              <a:spcAft>
                <a:spcPts val="800"/>
              </a:spcAft>
            </a:pPr>
            <a:r>
              <a:rPr lang="en-US" sz="2800" b="1" dirty="0">
                <a:effectLst/>
                <a:latin typeface="Arial" panose="020B0604020202020204" pitchFamily="34" charset="0"/>
                <a:ea typeface="Calibri" panose="020F0502020204030204" pitchFamily="34" charset="0"/>
                <a:cs typeface="Arial" panose="020B0604020202020204" pitchFamily="34" charset="0"/>
              </a:rPr>
              <a:t>Here is my new proposal:</a:t>
            </a:r>
          </a:p>
          <a:p>
            <a:pPr marL="457200" marR="0" indent="-457200" algn="l">
              <a:lnSpc>
                <a:spcPct val="107000"/>
              </a:lnSpc>
              <a:spcBef>
                <a:spcPts val="0"/>
              </a:spcBef>
              <a:spcAft>
                <a:spcPts val="800"/>
              </a:spcAft>
              <a:buFont typeface="Arial" panose="020B0604020202020204" pitchFamily="34" charset="0"/>
              <a:buChar char="•"/>
            </a:pPr>
            <a:r>
              <a:rPr lang="en-US" sz="2800" dirty="0">
                <a:latin typeface="Arial" panose="020B0604020202020204" pitchFamily="34" charset="0"/>
                <a:ea typeface="Calibri" panose="020F0502020204030204" pitchFamily="34" charset="0"/>
                <a:cs typeface="Arial" panose="020B0604020202020204" pitchFamily="34" charset="0"/>
              </a:rPr>
              <a:t>T</a:t>
            </a:r>
            <a:r>
              <a:rPr lang="en-US" sz="2800" dirty="0">
                <a:effectLst/>
                <a:latin typeface="Arial" panose="020B0604020202020204" pitchFamily="34" charset="0"/>
                <a:ea typeface="Calibri" panose="020F0502020204030204" pitchFamily="34" charset="0"/>
                <a:cs typeface="Arial" panose="020B0604020202020204" pitchFamily="34" charset="0"/>
              </a:rPr>
              <a:t>he limousine was flown to Dearborn late on Sunday evening, November 24, accompanied by Ferguson. </a:t>
            </a:r>
          </a:p>
          <a:p>
            <a:pPr marL="457200" marR="0" indent="-457200" algn="l">
              <a:lnSpc>
                <a:spcPct val="107000"/>
              </a:lnSpc>
              <a:spcBef>
                <a:spcPts val="0"/>
              </a:spcBef>
              <a:spcAft>
                <a:spcPts val="800"/>
              </a:spcAft>
              <a:buFont typeface="Arial" panose="020B0604020202020204" pitchFamily="34" charset="0"/>
              <a:buChar char="•"/>
            </a:pPr>
            <a:r>
              <a:rPr lang="en-US" sz="2800" dirty="0">
                <a:effectLst/>
                <a:latin typeface="Arial" panose="020B0604020202020204" pitchFamily="34" charset="0"/>
                <a:ea typeface="Calibri" panose="020F0502020204030204" pitchFamily="34" charset="0"/>
                <a:cs typeface="Arial" panose="020B0604020202020204" pitchFamily="34" charset="0"/>
              </a:rPr>
              <a:t>After a new windshield was installed (on Monday, November 25—the day of JFK’s funeral), it returned to Andrews Air Force Base within 24 hours.</a:t>
            </a:r>
          </a:p>
          <a:p>
            <a:pPr marL="457200" marR="0" indent="-457200" algn="l">
              <a:lnSpc>
                <a:spcPct val="107000"/>
              </a:lnSpc>
              <a:spcBef>
                <a:spcPts val="0"/>
              </a:spcBef>
              <a:spcAft>
                <a:spcPts val="800"/>
              </a:spcAft>
              <a:buFont typeface="Arial" panose="020B0604020202020204" pitchFamily="34" charset="0"/>
              <a:buChar char="•"/>
            </a:pPr>
            <a:r>
              <a:rPr lang="en-US" sz="2800" dirty="0">
                <a:latin typeface="Arial" panose="020B0604020202020204" pitchFamily="34" charset="0"/>
                <a:ea typeface="Calibri" panose="020F0502020204030204" pitchFamily="34" charset="0"/>
                <a:cs typeface="Arial" panose="020B0604020202020204" pitchFamily="34" charset="0"/>
              </a:rPr>
              <a:t>O</a:t>
            </a:r>
            <a:r>
              <a:rPr lang="en-US" sz="2800" dirty="0">
                <a:effectLst/>
                <a:latin typeface="Arial" panose="020B0604020202020204" pitchFamily="34" charset="0"/>
                <a:ea typeface="Calibri" panose="020F0502020204030204" pitchFamily="34" charset="0"/>
                <a:cs typeface="Arial" panose="020B0604020202020204" pitchFamily="34" charset="0"/>
              </a:rPr>
              <a:t>ver an interval of several weeks a total of </a:t>
            </a:r>
            <a:r>
              <a:rPr lang="en-US" sz="2800" b="1" dirty="0">
                <a:effectLst/>
                <a:latin typeface="Arial" panose="020B0604020202020204" pitchFamily="34" charset="0"/>
                <a:ea typeface="Calibri" panose="020F0502020204030204" pitchFamily="34" charset="0"/>
                <a:cs typeface="Arial" panose="020B0604020202020204" pitchFamily="34" charset="0"/>
              </a:rPr>
              <a:t>three</a:t>
            </a:r>
            <a:r>
              <a:rPr lang="en-US" sz="2800" dirty="0">
                <a:effectLst/>
                <a:latin typeface="Arial" panose="020B0604020202020204" pitchFamily="34" charset="0"/>
                <a:ea typeface="Calibri" panose="020F0502020204030204" pitchFamily="34" charset="0"/>
                <a:cs typeface="Arial" panose="020B0604020202020204" pitchFamily="34" charset="0"/>
              </a:rPr>
              <a:t> windshield replacements occurred. </a:t>
            </a:r>
          </a:p>
        </p:txBody>
      </p:sp>
    </p:spTree>
    <p:extLst>
      <p:ext uri="{BB962C8B-B14F-4D97-AF65-F5344CB8AC3E}">
        <p14:creationId xmlns:p14="http://schemas.microsoft.com/office/powerpoint/2010/main" val="5104306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1337759" y="635330"/>
            <a:ext cx="9045040" cy="657220"/>
          </a:xfrm>
          <a:solidFill>
            <a:srgbClr val="FFC000"/>
          </a:solidFill>
          <a:ln w="57150">
            <a:solidFill>
              <a:srgbClr val="FF0000"/>
            </a:solidFill>
          </a:ln>
        </p:spPr>
        <p:txBody>
          <a:bodyPr>
            <a:normAutofit/>
          </a:bodyPr>
          <a:lstStyle/>
          <a:p>
            <a:r>
              <a:rPr lang="en-US" sz="3600" dirty="0">
                <a:latin typeface="Arial" panose="020B0604020202020204" pitchFamily="34" charset="0"/>
                <a:cs typeface="Arial" panose="020B0604020202020204" pitchFamily="34" charset="0"/>
              </a:rPr>
              <a:t>Vaughan Ferguson </a:t>
            </a:r>
            <a:r>
              <a:rPr lang="en-US" sz="3600" dirty="0">
                <a:effectLst/>
                <a:latin typeface="Arial" panose="020B0604020202020204" pitchFamily="34" charset="0"/>
                <a:ea typeface="Calibri" panose="020F0502020204030204" pitchFamily="34" charset="0"/>
                <a:cs typeface="Arial" panose="020B0604020202020204" pitchFamily="34" charset="0"/>
              </a:rPr>
              <a:t>poses with the X-100</a:t>
            </a:r>
            <a:endParaRPr lang="en-US" sz="36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3548744" y="2564670"/>
            <a:ext cx="2662051" cy="3658000"/>
          </a:xfrm>
          <a:solidFill>
            <a:schemeClr val="accent4">
              <a:lumMod val="40000"/>
              <a:lumOff val="60000"/>
            </a:schemeClr>
          </a:solidFill>
        </p:spPr>
        <p:txBody>
          <a:bodyPr>
            <a:noAutofit/>
          </a:bodyPr>
          <a:lstStyle/>
          <a:p>
            <a:pPr marL="0" marR="0">
              <a:lnSpc>
                <a:spcPct val="107000"/>
              </a:lnSpc>
              <a:spcBef>
                <a:spcPts val="0"/>
              </a:spcBef>
              <a:spcAft>
                <a:spcPts val="800"/>
              </a:spcAft>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group of people standing next to a car&#10;&#10;Description automatically generated with low confidence">
            <a:extLst>
              <a:ext uri="{FF2B5EF4-FFF2-40B4-BE49-F238E27FC236}">
                <a16:creationId xmlns:a16="http://schemas.microsoft.com/office/drawing/2014/main" id="{E3E3B14C-675E-4A18-61DF-5A57627ACAEF}"/>
              </a:ext>
            </a:extLst>
          </p:cNvPr>
          <p:cNvPicPr>
            <a:picLocks noChangeAspect="1"/>
          </p:cNvPicPr>
          <p:nvPr/>
        </p:nvPicPr>
        <p:blipFill>
          <a:blip r:embed="rId2" cstate="print"/>
          <a:stretch>
            <a:fillRect/>
          </a:stretch>
        </p:blipFill>
        <p:spPr>
          <a:xfrm>
            <a:off x="999506" y="1584497"/>
            <a:ext cx="5943600" cy="5019040"/>
          </a:xfrm>
          <a:prstGeom prst="rect">
            <a:avLst/>
          </a:prstGeom>
          <a:ln w="38100">
            <a:solidFill>
              <a:schemeClr val="tx1"/>
            </a:solidFill>
          </a:ln>
        </p:spPr>
      </p:pic>
      <p:pic>
        <p:nvPicPr>
          <p:cNvPr id="10" name="Picture 9">
            <a:extLst>
              <a:ext uri="{FF2B5EF4-FFF2-40B4-BE49-F238E27FC236}">
                <a16:creationId xmlns:a16="http://schemas.microsoft.com/office/drawing/2014/main" id="{09641273-5CF2-B9B4-46BB-5E0586B94AA2}"/>
              </a:ext>
            </a:extLst>
          </p:cNvPr>
          <p:cNvPicPr>
            <a:picLocks noChangeAspect="1"/>
          </p:cNvPicPr>
          <p:nvPr/>
        </p:nvPicPr>
        <p:blipFill>
          <a:blip r:embed="rId3"/>
          <a:stretch>
            <a:fillRect/>
          </a:stretch>
        </p:blipFill>
        <p:spPr>
          <a:xfrm>
            <a:off x="7731943" y="2766951"/>
            <a:ext cx="2160202" cy="2562101"/>
          </a:xfrm>
          <a:prstGeom prst="rect">
            <a:avLst/>
          </a:prstGeom>
          <a:ln w="57150">
            <a:solidFill>
              <a:schemeClr val="tx1"/>
            </a:solidFill>
          </a:ln>
        </p:spPr>
      </p:pic>
    </p:spTree>
    <p:extLst>
      <p:ext uri="{BB962C8B-B14F-4D97-AF65-F5344CB8AC3E}">
        <p14:creationId xmlns:p14="http://schemas.microsoft.com/office/powerpoint/2010/main" val="41835904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1852549" y="457200"/>
            <a:ext cx="9159833" cy="695387"/>
          </a:xfrm>
          <a:solidFill>
            <a:srgbClr val="FFC000"/>
          </a:solidFill>
          <a:ln w="57150">
            <a:solidFill>
              <a:srgbClr val="FF0000"/>
            </a:solidFill>
          </a:ln>
        </p:spPr>
        <p:txBody>
          <a:bodyPr>
            <a:normAutofit/>
          </a:bodyPr>
          <a:lstStyle/>
          <a:p>
            <a:r>
              <a:rPr lang="en-US" sz="3600" dirty="0">
                <a:latin typeface="Arial" panose="020B0604020202020204" pitchFamily="34" charset="0"/>
                <a:cs typeface="Arial" panose="020B0604020202020204" pitchFamily="34" charset="0"/>
              </a:rPr>
              <a:t>Vaughan Ferguson Memo (Dec. 18, 1963)</a:t>
            </a: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3548744" y="2564670"/>
            <a:ext cx="2662051" cy="3658000"/>
          </a:xfrm>
          <a:solidFill>
            <a:schemeClr val="accent4">
              <a:lumMod val="40000"/>
              <a:lumOff val="60000"/>
            </a:schemeClr>
          </a:solidFill>
        </p:spPr>
        <p:txBody>
          <a:bodyPr>
            <a:noAutofit/>
          </a:bodyPr>
          <a:lstStyle/>
          <a:p>
            <a:pPr marL="0" marR="0">
              <a:lnSpc>
                <a:spcPct val="107000"/>
              </a:lnSpc>
              <a:spcBef>
                <a:spcPts val="0"/>
              </a:spcBef>
              <a:spcAft>
                <a:spcPts val="800"/>
              </a:spcAft>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692AEB1-8B11-F095-9CC4-98AD53BEE845}"/>
              </a:ext>
            </a:extLst>
          </p:cNvPr>
          <p:cNvPicPr>
            <a:picLocks noChangeAspect="1"/>
          </p:cNvPicPr>
          <p:nvPr/>
        </p:nvPicPr>
        <p:blipFill>
          <a:blip r:embed="rId2"/>
          <a:stretch>
            <a:fillRect/>
          </a:stretch>
        </p:blipFill>
        <p:spPr>
          <a:xfrm>
            <a:off x="7876803" y="2991593"/>
            <a:ext cx="2169721" cy="1898506"/>
          </a:xfrm>
          <a:prstGeom prst="rect">
            <a:avLst/>
          </a:prstGeom>
          <a:ln w="38100">
            <a:solidFill>
              <a:schemeClr val="tx1"/>
            </a:solidFill>
          </a:ln>
        </p:spPr>
      </p:pic>
      <p:pic>
        <p:nvPicPr>
          <p:cNvPr id="9" name="Picture 8">
            <a:extLst>
              <a:ext uri="{FF2B5EF4-FFF2-40B4-BE49-F238E27FC236}">
                <a16:creationId xmlns:a16="http://schemas.microsoft.com/office/drawing/2014/main" id="{B9DB702E-0D6B-C0FE-CA96-66CF6707E3FD}"/>
              </a:ext>
            </a:extLst>
          </p:cNvPr>
          <p:cNvPicPr>
            <a:picLocks noChangeAspect="1"/>
          </p:cNvPicPr>
          <p:nvPr/>
        </p:nvPicPr>
        <p:blipFill>
          <a:blip r:embed="rId3"/>
          <a:stretch>
            <a:fillRect/>
          </a:stretch>
        </p:blipFill>
        <p:spPr>
          <a:xfrm>
            <a:off x="1225749" y="1371600"/>
            <a:ext cx="5799519" cy="5110395"/>
          </a:xfrm>
          <a:prstGeom prst="rect">
            <a:avLst/>
          </a:prstGeom>
          <a:ln w="38100">
            <a:solidFill>
              <a:schemeClr val="tx1"/>
            </a:solidFill>
          </a:ln>
        </p:spPr>
      </p:pic>
    </p:spTree>
    <p:extLst>
      <p:ext uri="{BB962C8B-B14F-4D97-AF65-F5344CB8AC3E}">
        <p14:creationId xmlns:p14="http://schemas.microsoft.com/office/powerpoint/2010/main" val="29771368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862494" y="703114"/>
            <a:ext cx="10664042" cy="1291735"/>
          </a:xfrm>
          <a:solidFill>
            <a:srgbClr val="FFC000"/>
          </a:solidFill>
          <a:ln w="57150">
            <a:solidFill>
              <a:srgbClr val="FF0000"/>
            </a:solidFill>
          </a:ln>
        </p:spPr>
        <p:txBody>
          <a:bodyPr>
            <a:normAutofit/>
          </a:bodyPr>
          <a:lstStyle/>
          <a:p>
            <a:r>
              <a:rPr lang="en-US" sz="4000" dirty="0">
                <a:effectLst/>
                <a:latin typeface="Arial" panose="020B0604020202020204" pitchFamily="34" charset="0"/>
                <a:ea typeface="Calibri" panose="020F0502020204030204" pitchFamily="34" charset="0"/>
                <a:cs typeface="Arial" panose="020B0604020202020204" pitchFamily="34" charset="0"/>
              </a:rPr>
              <a:t>George Whitaker, Sr., </a:t>
            </a:r>
            <a:br>
              <a:rPr lang="en-US" sz="4000" dirty="0">
                <a:effectLst/>
                <a:latin typeface="Arial" panose="020B0604020202020204" pitchFamily="34" charset="0"/>
                <a:ea typeface="Calibri" panose="020F0502020204030204" pitchFamily="34" charset="0"/>
                <a:cs typeface="Arial" panose="020B0604020202020204" pitchFamily="34" charset="0"/>
              </a:rPr>
            </a:br>
            <a:r>
              <a:rPr lang="en-US" sz="4000" dirty="0">
                <a:effectLst/>
                <a:latin typeface="Arial" panose="020B0604020202020204" pitchFamily="34" charset="0"/>
                <a:ea typeface="Calibri" panose="020F0502020204030204" pitchFamily="34" charset="0"/>
                <a:cs typeface="Arial" panose="020B0604020202020204" pitchFamily="34" charset="0"/>
              </a:rPr>
              <a:t>a Ford Motor Company employee</a:t>
            </a:r>
            <a:endParaRPr lang="en-US"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736006" y="2797737"/>
            <a:ext cx="10790530" cy="2977421"/>
          </a:xfrm>
          <a:solidFill>
            <a:schemeClr val="accent4">
              <a:lumMod val="40000"/>
              <a:lumOff val="60000"/>
            </a:schemeClr>
          </a:solidFill>
          <a:ln w="38100">
            <a:solidFill>
              <a:schemeClr val="tx1"/>
            </a:solidFill>
          </a:ln>
        </p:spPr>
        <p:txBody>
          <a:bodyPr>
            <a:noAutofit/>
          </a:bodyPr>
          <a:lstStyle/>
          <a:p>
            <a:pPr marL="457200" marR="0" indent="-457200" algn="l">
              <a:lnSpc>
                <a:spcPct val="107000"/>
              </a:lnSpc>
              <a:spcBef>
                <a:spcPts val="0"/>
              </a:spcBef>
              <a:spcAft>
                <a:spcPts val="800"/>
              </a:spcAft>
              <a:buFont typeface="Arial" panose="020B0604020202020204" pitchFamily="34" charset="0"/>
              <a:buChar char="•"/>
            </a:pPr>
            <a:r>
              <a:rPr lang="en-US" sz="3200" dirty="0">
                <a:effectLst/>
                <a:latin typeface="Arial" panose="020B0604020202020204" pitchFamily="34" charset="0"/>
                <a:ea typeface="Calibri" panose="020F0502020204030204" pitchFamily="34" charset="0"/>
                <a:cs typeface="Arial" panose="020B0604020202020204" pitchFamily="34" charset="0"/>
              </a:rPr>
              <a:t>He saw the limousine in Dearborn</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a:effectLst/>
                <a:latin typeface="Arial" panose="020B0604020202020204" pitchFamily="34" charset="0"/>
                <a:ea typeface="Calibri" panose="020F0502020204030204" pitchFamily="34" charset="0"/>
                <a:cs typeface="Arial" panose="020B0604020202020204" pitchFamily="34" charset="0"/>
              </a:rPr>
              <a:t>on Monday, November 25, the same day that </a:t>
            </a:r>
            <a:r>
              <a:rPr lang="en-US" sz="3200" b="1" dirty="0">
                <a:effectLst/>
                <a:latin typeface="Arial" panose="020B0604020202020204" pitchFamily="34" charset="0"/>
                <a:ea typeface="Calibri" panose="020F0502020204030204" pitchFamily="34" charset="0"/>
                <a:cs typeface="Arial" panose="020B0604020202020204" pitchFamily="34" charset="0"/>
              </a:rPr>
              <a:t>no</a:t>
            </a:r>
            <a:r>
              <a:rPr lang="en-US" sz="3200" dirty="0">
                <a:effectLst/>
                <a:latin typeface="Arial" panose="020B0604020202020204" pitchFamily="34" charset="0"/>
                <a:ea typeface="Calibri" panose="020F0502020204030204" pitchFamily="34" charset="0"/>
                <a:cs typeface="Arial" panose="020B0604020202020204" pitchFamily="34" charset="0"/>
              </a:rPr>
              <a:t> investigator logged into the White House garage to see the limousine. </a:t>
            </a:r>
          </a:p>
          <a:p>
            <a:pPr marL="457200" marR="0" indent="-457200" algn="l">
              <a:lnSpc>
                <a:spcPct val="107000"/>
              </a:lnSpc>
              <a:spcBef>
                <a:spcPts val="0"/>
              </a:spcBef>
              <a:spcAft>
                <a:spcPts val="800"/>
              </a:spcAft>
              <a:buFont typeface="Arial" panose="020B0604020202020204" pitchFamily="34" charset="0"/>
              <a:buChar char="•"/>
            </a:pPr>
            <a:r>
              <a:rPr lang="en-US" sz="3200" dirty="0">
                <a:effectLst/>
                <a:latin typeface="Arial" panose="020B0604020202020204" pitchFamily="34" charset="0"/>
                <a:ea typeface="Calibri" panose="020F0502020204030204" pitchFamily="34" charset="0"/>
                <a:cs typeface="Arial" panose="020B0604020202020204" pitchFamily="34" charset="0"/>
              </a:rPr>
              <a:t>Whitaker saw a hole in the windshield—</a:t>
            </a:r>
            <a:r>
              <a:rPr lang="en-US" sz="3200" b="1" dirty="0">
                <a:effectLst/>
                <a:latin typeface="Arial" panose="020B0604020202020204" pitchFamily="34" charset="0"/>
                <a:ea typeface="Calibri" panose="020F0502020204030204" pitchFamily="34" charset="0"/>
                <a:cs typeface="Arial" panose="020B0604020202020204" pitchFamily="34" charset="0"/>
              </a:rPr>
              <a:t>from a frontal shot.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84321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2029514" y="850336"/>
            <a:ext cx="7892716" cy="657922"/>
          </a:xfrm>
          <a:solidFill>
            <a:srgbClr val="FFFF00"/>
          </a:solidFill>
          <a:ln w="57150">
            <a:solidFill>
              <a:srgbClr val="FF0000"/>
            </a:solidFill>
          </a:ln>
        </p:spPr>
        <p:txBody>
          <a:bodyPr>
            <a:normAutofit fontScale="90000"/>
          </a:bodyPr>
          <a:lstStyle/>
          <a:p>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Warren Commission (WC) Supporters:</a:t>
            </a:r>
            <a:endParaRPr lang="en-US" sz="28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1885135" y="2185060"/>
            <a:ext cx="8421730" cy="3918857"/>
          </a:xfrm>
          <a:solidFill>
            <a:schemeClr val="accent4">
              <a:lumMod val="40000"/>
              <a:lumOff val="60000"/>
            </a:schemeClr>
          </a:solidFill>
          <a:ln w="28575">
            <a:solidFill>
              <a:schemeClr val="tx1"/>
            </a:solidFill>
          </a:ln>
        </p:spPr>
        <p:txBody>
          <a:bodyPr>
            <a:noAutofit/>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one time or another, doubters of the lone gunman theory </a:t>
            </a:r>
            <a:r>
              <a:rPr lang="en-US" sz="3200" i="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“have accused 42 groups, 82 assassins and 214 people of being involved in the assassination.” </a:t>
            </a:r>
          </a:p>
          <a:p>
            <a:pPr>
              <a:lnSpc>
                <a:spcPct val="107000"/>
              </a:lnSpc>
              <a:spcBef>
                <a:spcPts val="0"/>
              </a:spcBef>
            </a:pPr>
            <a:endParaRPr lang="en-US" sz="3200" spc="3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pPr>
            <a:r>
              <a:rPr lang="en-US" sz="2800" spc="30" dirty="0">
                <a:solidFill>
                  <a:srgbClr val="0070C0"/>
                </a:solidFill>
                <a:latin typeface="Arial" panose="020B0604020202020204" pitchFamily="34" charset="0"/>
                <a:ea typeface="Calibri" panose="020F0502020204030204" pitchFamily="34" charset="0"/>
                <a:cs typeface="Arial" panose="020B0604020202020204" pitchFamily="34" charset="0"/>
              </a:rPr>
              <a:t>--</a:t>
            </a:r>
            <a:r>
              <a:rPr lang="en-US" sz="2800" spc="30" dirty="0">
                <a:solidFill>
                  <a:srgbClr val="0070C0"/>
                </a:solidFill>
                <a:effectLst/>
                <a:latin typeface="Arial" panose="020B0604020202020204" pitchFamily="34" charset="0"/>
                <a:ea typeface="Calibri" panose="020F0502020204030204" pitchFamily="34" charset="0"/>
                <a:cs typeface="Arial" panose="020B0604020202020204" pitchFamily="34" charset="0"/>
              </a:rPr>
              <a:t>Vincent Bugliosi (RIP)</a:t>
            </a:r>
            <a:endParaRPr lang="en-US" sz="28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03216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1720517" y="413769"/>
            <a:ext cx="7952872" cy="576098"/>
          </a:xfrm>
          <a:solidFill>
            <a:srgbClr val="FFC000"/>
          </a:solidFill>
          <a:ln w="57150">
            <a:solidFill>
              <a:srgbClr val="FF0000"/>
            </a:solidFill>
          </a:ln>
        </p:spPr>
        <p:txBody>
          <a:bodyPr>
            <a:normAutofit fontScale="90000"/>
          </a:bodyPr>
          <a:lstStyle/>
          <a:p>
            <a:r>
              <a:rPr lang="en-US" sz="4000" dirty="0">
                <a:effectLst/>
                <a:latin typeface="Arial" panose="020B0604020202020204" pitchFamily="34" charset="0"/>
                <a:ea typeface="Calibri" panose="020F0502020204030204" pitchFamily="34" charset="0"/>
                <a:cs typeface="Arial" panose="020B0604020202020204" pitchFamily="34" charset="0"/>
              </a:rPr>
              <a:t>George Whitaker Statement (edited)</a:t>
            </a:r>
            <a:endParaRPr lang="en-US"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222223" y="1448176"/>
            <a:ext cx="11747554" cy="4182604"/>
          </a:xfrm>
          <a:solidFill>
            <a:schemeClr val="accent4">
              <a:lumMod val="40000"/>
              <a:lumOff val="60000"/>
            </a:schemeClr>
          </a:solidFill>
          <a:ln w="38100">
            <a:solidFill>
              <a:schemeClr val="tx1"/>
            </a:solidFill>
          </a:ln>
        </p:spPr>
        <p:txBody>
          <a:bodyPr>
            <a:noAutofit/>
          </a:bodyPr>
          <a:lstStyle/>
          <a:p>
            <a:pPr marL="0" marR="0" algn="l" fontAlgn="t">
              <a:lnSpc>
                <a:spcPct val="107000"/>
              </a:lnSpc>
              <a:spcBef>
                <a:spcPts val="0"/>
              </a:spcBef>
              <a:spcAft>
                <a:spcPts val="8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	            </a:t>
            </a:r>
            <a:r>
              <a:rPr lang="en-US" b="1" i="1" dirty="0">
                <a:effectLst/>
                <a:latin typeface="Arial" panose="020B0604020202020204" pitchFamily="34" charset="0"/>
                <a:ea typeface="Times New Roman" panose="02020603050405020304" pitchFamily="18" charset="0"/>
                <a:cs typeface="Arial" panose="020B0604020202020204" pitchFamily="34" charset="0"/>
              </a:rPr>
              <a:t>November 22, 1993.</a:t>
            </a:r>
          </a:p>
          <a:p>
            <a:pPr marL="342900" marR="0" indent="-342900" algn="l" fontAlgn="t">
              <a:lnSpc>
                <a:spcPct val="107000"/>
              </a:lnSpc>
              <a:spcBef>
                <a:spcPts val="0"/>
              </a:spcBef>
              <a:spcAft>
                <a:spcPts val="800"/>
              </a:spcAft>
              <a:buFont typeface="Arial" panose="020B0604020202020204" pitchFamily="34" charset="0"/>
              <a:buChar char="•"/>
            </a:pPr>
            <a:r>
              <a:rPr lang="en-US" b="1" i="1" dirty="0">
                <a:effectLst/>
                <a:latin typeface="Arial" panose="020B0604020202020204" pitchFamily="34" charset="0"/>
                <a:ea typeface="Times New Roman" panose="02020603050405020304" pitchFamily="18" charset="0"/>
                <a:cs typeface="Arial" panose="020B0604020202020204" pitchFamily="34" charset="0"/>
              </a:rPr>
              <a:t>On Monday morning (November 25</a:t>
            </a:r>
            <a:r>
              <a:rPr lang="en-US" b="1" i="1" baseline="30000" dirty="0">
                <a:effectLst/>
                <a:latin typeface="Arial" panose="020B0604020202020204" pitchFamily="34" charset="0"/>
                <a:ea typeface="Times New Roman" panose="02020603050405020304" pitchFamily="18" charset="0"/>
                <a:cs typeface="Arial" panose="020B0604020202020204" pitchFamily="34" charset="0"/>
              </a:rPr>
              <a:t>th</a:t>
            </a:r>
            <a:r>
              <a:rPr lang="en-US" b="1" i="1" dirty="0">
                <a:effectLst/>
                <a:latin typeface="Arial" panose="020B0604020202020204" pitchFamily="34" charset="0"/>
                <a:ea typeface="Times New Roman" panose="02020603050405020304" pitchFamily="18" charset="0"/>
                <a:cs typeface="Arial" panose="020B0604020202020204" pitchFamily="34" charset="0"/>
              </a:rPr>
              <a:t>) the Lincoln was in the Rouge Plant of the Ford Motor Co…. at about 9:00 I was called to report to </a:t>
            </a:r>
            <a:r>
              <a:rPr lang="en-US" b="1" dirty="0">
                <a:effectLst/>
                <a:latin typeface="Arial" panose="020B0604020202020204" pitchFamily="34" charset="0"/>
                <a:ea typeface="Times New Roman" panose="02020603050405020304" pitchFamily="18" charset="0"/>
                <a:cs typeface="Arial" panose="020B0604020202020204" pitchFamily="34" charset="0"/>
              </a:rPr>
              <a:t>[the] </a:t>
            </a:r>
            <a:r>
              <a:rPr lang="en-US" b="1" i="1" dirty="0">
                <a:effectLst/>
                <a:latin typeface="Arial" panose="020B0604020202020204" pitchFamily="34" charset="0"/>
                <a:ea typeface="Times New Roman" panose="02020603050405020304" pitchFamily="18" charset="0"/>
                <a:cs typeface="Arial" panose="020B0604020202020204" pitchFamily="34" charset="0"/>
              </a:rPr>
              <a:t>glass laboratory</a:t>
            </a:r>
            <a:r>
              <a:rPr lang="en-US" b="1" i="1" dirty="0">
                <a:latin typeface="Arial" panose="020B0604020202020204" pitchFamily="34" charset="0"/>
                <a:ea typeface="Times New Roman" panose="02020603050405020304" pitchFamily="18" charset="0"/>
                <a:cs typeface="Arial" panose="020B0604020202020204" pitchFamily="34" charset="0"/>
              </a:rPr>
              <a:t>. </a:t>
            </a:r>
          </a:p>
          <a:p>
            <a:pPr marL="342900" marR="0" indent="-342900" algn="l" fontAlgn="t">
              <a:lnSpc>
                <a:spcPct val="107000"/>
              </a:lnSpc>
              <a:spcBef>
                <a:spcPts val="0"/>
              </a:spcBef>
              <a:spcAft>
                <a:spcPts val="800"/>
              </a:spcAft>
              <a:buFont typeface="Arial" panose="020B0604020202020204" pitchFamily="34" charset="0"/>
              <a:buChar char="•"/>
            </a:pPr>
            <a:r>
              <a:rPr lang="en-US" b="1" i="1" dirty="0">
                <a:effectLst/>
                <a:latin typeface="Arial" panose="020B0604020202020204" pitchFamily="34" charset="0"/>
                <a:ea typeface="Times New Roman" panose="02020603050405020304" pitchFamily="18" charset="0"/>
                <a:cs typeface="Arial" panose="020B0604020202020204" pitchFamily="34" charset="0"/>
              </a:rPr>
              <a:t>There were two glass engineers there. They had a car windshield that had a bullet hole in it. The hole </a:t>
            </a:r>
            <a:r>
              <a:rPr lang="en-US" b="1" dirty="0">
                <a:effectLst/>
                <a:latin typeface="Arial" panose="020B0604020202020204" pitchFamily="34" charset="0"/>
                <a:ea typeface="Times New Roman" panose="02020603050405020304" pitchFamily="18" charset="0"/>
                <a:cs typeface="Arial" panose="020B0604020202020204" pitchFamily="34" charset="0"/>
              </a:rPr>
              <a:t>[was] </a:t>
            </a:r>
            <a:r>
              <a:rPr lang="en-US" b="1" i="1" dirty="0">
                <a:effectLst/>
                <a:latin typeface="Arial" panose="020B0604020202020204" pitchFamily="34" charset="0"/>
                <a:ea typeface="Times New Roman" panose="02020603050405020304" pitchFamily="18" charset="0"/>
                <a:cs typeface="Arial" panose="020B0604020202020204" pitchFamily="34" charset="0"/>
              </a:rPr>
              <a:t>about 4 or 6 inches to the right of the rear-view mirror </a:t>
            </a:r>
            <a:r>
              <a:rPr lang="en-US" b="1" dirty="0">
                <a:effectLst/>
                <a:latin typeface="Arial" panose="020B0604020202020204" pitchFamily="34" charset="0"/>
                <a:ea typeface="Times New Roman" panose="02020603050405020304" pitchFamily="18" charset="0"/>
                <a:cs typeface="Arial" panose="020B0604020202020204" pitchFamily="34" charset="0"/>
              </a:rPr>
              <a:t>[as viewed from the front]. </a:t>
            </a:r>
          </a:p>
          <a:p>
            <a:pPr marL="342900" marR="0" indent="-342900" algn="l" fontAlgn="t">
              <a:lnSpc>
                <a:spcPct val="107000"/>
              </a:lnSpc>
              <a:spcBef>
                <a:spcPts val="0"/>
              </a:spcBef>
              <a:spcAft>
                <a:spcPts val="800"/>
              </a:spcAft>
              <a:buFont typeface="Arial" panose="020B0604020202020204" pitchFamily="34" charset="0"/>
              <a:buChar char="•"/>
            </a:pPr>
            <a:r>
              <a:rPr lang="en-US" b="1" i="1" dirty="0">
                <a:effectLst/>
                <a:latin typeface="Arial" panose="020B0604020202020204" pitchFamily="34" charset="0"/>
                <a:ea typeface="Times New Roman" panose="02020603050405020304" pitchFamily="18" charset="0"/>
                <a:cs typeface="Arial" panose="020B0604020202020204" pitchFamily="34" charset="0"/>
              </a:rPr>
              <a:t>The impact had come from the front of the windshield. (If you have spent 40 years in the glass </a:t>
            </a:r>
            <a:r>
              <a:rPr lang="en-US" b="1" dirty="0">
                <a:effectLst/>
                <a:latin typeface="Arial" panose="020B0604020202020204" pitchFamily="34" charset="0"/>
                <a:ea typeface="Times New Roman" panose="02020603050405020304" pitchFamily="18" charset="0"/>
                <a:cs typeface="Arial" panose="020B0604020202020204" pitchFamily="34" charset="0"/>
              </a:rPr>
              <a:t>[illegible]</a:t>
            </a:r>
            <a:r>
              <a:rPr lang="en-US" b="1" i="1" dirty="0">
                <a:effectLst/>
                <a:latin typeface="Arial" panose="020B0604020202020204" pitchFamily="34" charset="0"/>
                <a:ea typeface="Times New Roman" panose="02020603050405020304" pitchFamily="18" charset="0"/>
                <a:cs typeface="Arial" panose="020B0604020202020204" pitchFamily="34" charset="0"/>
              </a:rPr>
              <a:t> you know which way the impack </a:t>
            </a:r>
            <a:r>
              <a:rPr lang="en-US" b="1" dirty="0">
                <a:effectLst/>
                <a:latin typeface="Arial" panose="020B0604020202020204" pitchFamily="34" charset="0"/>
                <a:ea typeface="Times New Roman" panose="02020603050405020304" pitchFamily="18" charset="0"/>
                <a:cs typeface="Arial" panose="020B0604020202020204" pitchFamily="34" charset="0"/>
              </a:rPr>
              <a:t>[sic] </a:t>
            </a:r>
            <a:r>
              <a:rPr lang="en-US" b="1" i="1" dirty="0">
                <a:effectLst/>
                <a:latin typeface="Arial" panose="020B0604020202020204" pitchFamily="34" charset="0"/>
                <a:ea typeface="Times New Roman" panose="02020603050405020304" pitchFamily="18" charset="0"/>
                <a:cs typeface="Arial" panose="020B0604020202020204" pitchFamily="34" charset="0"/>
              </a:rPr>
              <a:t>was from.)</a:t>
            </a:r>
            <a:endParaRPr lang="en-US"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992877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918116" y="461942"/>
            <a:ext cx="10519317" cy="1171858"/>
          </a:xfrm>
          <a:solidFill>
            <a:srgbClr val="FFC000"/>
          </a:solidFill>
          <a:ln w="57150">
            <a:solidFill>
              <a:srgbClr val="FF0000"/>
            </a:solidFill>
          </a:ln>
        </p:spPr>
        <p:txBody>
          <a:bodyPr>
            <a:normAutofit fontScale="90000"/>
          </a:bodyPr>
          <a:lstStyle/>
          <a:p>
            <a:r>
              <a:rPr lang="en-US" sz="4000" dirty="0">
                <a:latin typeface="Arial" panose="020B0604020202020204" pitchFamily="34" charset="0"/>
                <a:cs typeface="Arial" panose="020B0604020202020204" pitchFamily="34" charset="0"/>
              </a:rPr>
              <a:t>Robert Harrison: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Automotive engineer at the Ford Plant in Dearborn</a:t>
            </a: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591015" y="2287227"/>
            <a:ext cx="5504985" cy="3379648"/>
          </a:xfrm>
          <a:solidFill>
            <a:schemeClr val="accent4">
              <a:lumMod val="40000"/>
              <a:lumOff val="60000"/>
            </a:schemeClr>
          </a:solidFill>
          <a:ln w="38100">
            <a:solidFill>
              <a:schemeClr val="tx1"/>
            </a:solidFill>
          </a:ln>
        </p:spPr>
        <p:txBody>
          <a:bodyPr>
            <a:noAutofit/>
          </a:bodyPr>
          <a:lstStyle/>
          <a:p>
            <a:pPr marL="0" marR="0" algn="l">
              <a:lnSpc>
                <a:spcPct val="107000"/>
              </a:lnSpc>
              <a:spcBef>
                <a:spcPts val="0"/>
              </a:spcBef>
              <a:spcAft>
                <a:spcPts val="800"/>
              </a:spcAft>
            </a:pPr>
            <a:r>
              <a:rPr lang="en-US" sz="2800" dirty="0">
                <a:effectLst/>
                <a:latin typeface="Arial" panose="020B0604020202020204" pitchFamily="34" charset="0"/>
                <a:ea typeface="Calibri" panose="020F0502020204030204" pitchFamily="34" charset="0"/>
                <a:cs typeface="Arial" panose="020B0604020202020204" pitchFamily="34" charset="0"/>
              </a:rPr>
              <a:t>A </a:t>
            </a:r>
            <a:r>
              <a:rPr lang="en-US" sz="2800" b="1" dirty="0">
                <a:effectLst/>
                <a:latin typeface="Arial" panose="020B0604020202020204" pitchFamily="34" charset="0"/>
                <a:ea typeface="Calibri" panose="020F0502020204030204" pitchFamily="34" charset="0"/>
                <a:cs typeface="Arial" panose="020B0604020202020204" pitchFamily="34" charset="0"/>
              </a:rPr>
              <a:t>second Dearborn witness</a:t>
            </a:r>
            <a:r>
              <a:rPr lang="en-US" sz="2800" dirty="0">
                <a:effectLst/>
                <a:latin typeface="Arial" panose="020B0604020202020204" pitchFamily="34" charset="0"/>
                <a:ea typeface="Calibri" panose="020F0502020204030204" pitchFamily="34" charset="0"/>
                <a:cs typeface="Arial" panose="020B0604020202020204" pitchFamily="34" charset="0"/>
              </a:rPr>
              <a:t> (the father of my University of Michigan Medical School roommate) had confirmed his viewing of the windshield </a:t>
            </a:r>
            <a:r>
              <a:rPr lang="en-US" sz="2800" b="1" dirty="0">
                <a:effectLst/>
                <a:latin typeface="Arial" panose="020B0604020202020204" pitchFamily="34" charset="0"/>
                <a:ea typeface="Calibri" panose="020F0502020204030204" pitchFamily="34" charset="0"/>
                <a:cs typeface="Arial" panose="020B0604020202020204" pitchFamily="34" charset="0"/>
              </a:rPr>
              <a:t>perforation</a:t>
            </a:r>
            <a:r>
              <a:rPr lang="en-US" sz="2800" dirty="0">
                <a:effectLst/>
                <a:latin typeface="Arial" panose="020B0604020202020204" pitchFamily="34" charset="0"/>
                <a:ea typeface="Calibri" panose="020F0502020204030204" pitchFamily="34" charset="0"/>
                <a:cs typeface="Arial" panose="020B0604020202020204" pitchFamily="34" charset="0"/>
              </a:rPr>
              <a:t> to his Detroit family. He is cited here for the first time.</a:t>
            </a:r>
          </a:p>
        </p:txBody>
      </p:sp>
      <p:pic>
        <p:nvPicPr>
          <p:cNvPr id="4" name="Picture 3" descr="A picture containing mammal, person, dog&#10;&#10;Description automatically generated">
            <a:extLst>
              <a:ext uri="{FF2B5EF4-FFF2-40B4-BE49-F238E27FC236}">
                <a16:creationId xmlns:a16="http://schemas.microsoft.com/office/drawing/2014/main" id="{3405EF95-6EAC-55E0-3836-4A177DB22392}"/>
              </a:ext>
            </a:extLst>
          </p:cNvPr>
          <p:cNvPicPr>
            <a:picLocks noChangeAspect="1"/>
          </p:cNvPicPr>
          <p:nvPr/>
        </p:nvPicPr>
        <p:blipFill>
          <a:blip r:embed="rId3" cstate="print"/>
          <a:stretch>
            <a:fillRect/>
          </a:stretch>
        </p:blipFill>
        <p:spPr>
          <a:xfrm>
            <a:off x="6668430" y="2132668"/>
            <a:ext cx="4573555" cy="4097744"/>
          </a:xfrm>
          <a:prstGeom prst="rect">
            <a:avLst/>
          </a:prstGeom>
          <a:ln w="38100">
            <a:solidFill>
              <a:schemeClr val="tx1"/>
            </a:solidFill>
          </a:ln>
        </p:spPr>
      </p:pic>
    </p:spTree>
    <p:extLst>
      <p:ext uri="{BB962C8B-B14F-4D97-AF65-F5344CB8AC3E}">
        <p14:creationId xmlns:p14="http://schemas.microsoft.com/office/powerpoint/2010/main" val="4336491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878775" y="2677885"/>
            <a:ext cx="2434441" cy="1229897"/>
          </a:xfrm>
          <a:solidFill>
            <a:srgbClr val="FFC000"/>
          </a:solidFill>
          <a:ln w="57150">
            <a:solidFill>
              <a:srgbClr val="FF0000"/>
            </a:solidFill>
          </a:ln>
        </p:spPr>
        <p:txBody>
          <a:bodyPr>
            <a:normAutofit/>
          </a:bodyPr>
          <a:lstStyle/>
          <a:p>
            <a:r>
              <a:rPr lang="en-US" sz="4000" dirty="0">
                <a:effectLst/>
                <a:latin typeface="Arial" panose="020B0604020202020204" pitchFamily="34" charset="0"/>
                <a:ea typeface="Calibri" panose="020F0502020204030204" pitchFamily="34" charset="0"/>
                <a:cs typeface="Arial" panose="020B0604020202020204" pitchFamily="34" charset="0"/>
              </a:rPr>
              <a:t>Altgens 6 </a:t>
            </a:r>
            <a:br>
              <a:rPr lang="en-US" sz="4000" dirty="0">
                <a:effectLst/>
                <a:latin typeface="Arial" panose="020B0604020202020204" pitchFamily="34" charset="0"/>
                <a:ea typeface="Calibri" panose="020F0502020204030204" pitchFamily="34" charset="0"/>
                <a:cs typeface="Arial" panose="020B0604020202020204" pitchFamily="34" charset="0"/>
              </a:rPr>
            </a:br>
            <a:r>
              <a:rPr lang="en-US" sz="4000" dirty="0">
                <a:effectLst/>
                <a:latin typeface="Arial" panose="020B0604020202020204" pitchFamily="34" charset="0"/>
                <a:ea typeface="Calibri" panose="020F0502020204030204" pitchFamily="34" charset="0"/>
                <a:cs typeface="Arial" panose="020B0604020202020204" pitchFamily="34" charset="0"/>
              </a:rPr>
              <a:t>(c. Z-255)</a:t>
            </a:r>
            <a:endParaRPr lang="en-US"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6697683" y="665018"/>
            <a:ext cx="4615542" cy="3918857"/>
          </a:xfrm>
          <a:solidFill>
            <a:schemeClr val="accent4">
              <a:lumMod val="40000"/>
              <a:lumOff val="60000"/>
            </a:schemeClr>
          </a:solidFill>
        </p:spPr>
        <p:txBody>
          <a:bodyPr>
            <a:noAutofit/>
          </a:bodyPr>
          <a:lstStyle/>
          <a:p>
            <a:pPr marL="0" marR="0">
              <a:lnSpc>
                <a:spcPct val="107000"/>
              </a:lnSpc>
              <a:spcBef>
                <a:spcPts val="0"/>
              </a:spcBef>
              <a:spcAft>
                <a:spcPts val="800"/>
              </a:spcAft>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group of people in a car&#10;&#10;Description automatically generated with medium confidence">
            <a:extLst>
              <a:ext uri="{FF2B5EF4-FFF2-40B4-BE49-F238E27FC236}">
                <a16:creationId xmlns:a16="http://schemas.microsoft.com/office/drawing/2014/main" id="{E7B9CECA-5DCE-870D-A3FA-A9062CEA62F5}"/>
              </a:ext>
            </a:extLst>
          </p:cNvPr>
          <p:cNvPicPr>
            <a:picLocks noChangeAspect="1"/>
          </p:cNvPicPr>
          <p:nvPr/>
        </p:nvPicPr>
        <p:blipFill>
          <a:blip r:embed="rId2" cstate="print"/>
          <a:stretch>
            <a:fillRect/>
          </a:stretch>
        </p:blipFill>
        <p:spPr>
          <a:xfrm>
            <a:off x="4174076" y="146314"/>
            <a:ext cx="7214355" cy="6565372"/>
          </a:xfrm>
          <a:prstGeom prst="rect">
            <a:avLst/>
          </a:prstGeom>
          <a:ln w="57150">
            <a:solidFill>
              <a:schemeClr val="accent5">
                <a:lumMod val="50000"/>
              </a:schemeClr>
            </a:solidFill>
          </a:ln>
        </p:spPr>
      </p:pic>
    </p:spTree>
    <p:extLst>
      <p:ext uri="{BB962C8B-B14F-4D97-AF65-F5344CB8AC3E}">
        <p14:creationId xmlns:p14="http://schemas.microsoft.com/office/powerpoint/2010/main" val="37101891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B050">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451263" y="2897579"/>
            <a:ext cx="2002005" cy="737070"/>
          </a:xfrm>
          <a:solidFill>
            <a:srgbClr val="FFC000"/>
          </a:solidFill>
          <a:ln w="57150">
            <a:solidFill>
              <a:srgbClr val="FF0000"/>
            </a:solidFill>
          </a:ln>
        </p:spPr>
        <p:txBody>
          <a:bodyPr>
            <a:normAutofit/>
          </a:bodyPr>
          <a:lstStyle/>
          <a:p>
            <a:r>
              <a:rPr lang="en-US" sz="4000" dirty="0">
                <a:latin typeface="Arial" panose="020B0604020202020204" pitchFamily="34" charset="0"/>
                <a:ea typeface="Calibri" panose="020F0502020204030204" pitchFamily="34" charset="0"/>
                <a:cs typeface="Arial" panose="020B0604020202020204" pitchFamily="34" charset="0"/>
              </a:rPr>
              <a:t>Z-230</a:t>
            </a:r>
            <a:r>
              <a:rPr lang="en-US" sz="4000" i="1" dirty="0">
                <a:effectLst/>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6697683" y="665018"/>
            <a:ext cx="4615542" cy="3918857"/>
          </a:xfrm>
          <a:solidFill>
            <a:schemeClr val="accent4">
              <a:lumMod val="40000"/>
              <a:lumOff val="60000"/>
            </a:schemeClr>
          </a:solidFill>
        </p:spPr>
        <p:txBody>
          <a:bodyPr>
            <a:noAutofit/>
          </a:bodyPr>
          <a:lstStyle/>
          <a:p>
            <a:pPr marL="0" marR="0">
              <a:lnSpc>
                <a:spcPct val="107000"/>
              </a:lnSpc>
              <a:spcBef>
                <a:spcPts val="0"/>
              </a:spcBef>
              <a:spcAft>
                <a:spcPts val="800"/>
              </a:spcAft>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C2A433DE-7500-A137-1F72-CDAF197D90BE}"/>
              </a:ext>
            </a:extLst>
          </p:cNvPr>
          <p:cNvPicPr>
            <a:picLocks noChangeAspect="1"/>
          </p:cNvPicPr>
          <p:nvPr/>
        </p:nvPicPr>
        <p:blipFill>
          <a:blip r:embed="rId3"/>
          <a:stretch>
            <a:fillRect/>
          </a:stretch>
        </p:blipFill>
        <p:spPr>
          <a:xfrm>
            <a:off x="2993450" y="229611"/>
            <a:ext cx="8585860" cy="6398778"/>
          </a:xfrm>
          <a:prstGeom prst="rect">
            <a:avLst/>
          </a:prstGeom>
          <a:ln w="38100">
            <a:solidFill>
              <a:schemeClr val="tx1"/>
            </a:solidFill>
          </a:ln>
        </p:spPr>
      </p:pic>
    </p:spTree>
    <p:extLst>
      <p:ext uri="{BB962C8B-B14F-4D97-AF65-F5344CB8AC3E}">
        <p14:creationId xmlns:p14="http://schemas.microsoft.com/office/powerpoint/2010/main" val="32182030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B050">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1788250" y="758283"/>
            <a:ext cx="9170646" cy="965522"/>
          </a:xfrm>
          <a:solidFill>
            <a:srgbClr val="FFC000"/>
          </a:solidFill>
          <a:ln w="57150">
            <a:solidFill>
              <a:srgbClr val="FF0000"/>
            </a:solidFill>
          </a:ln>
        </p:spPr>
        <p:txBody>
          <a:bodyPr>
            <a:noAutofit/>
          </a:bodyPr>
          <a:lstStyle/>
          <a:p>
            <a:r>
              <a:rPr lang="en-US"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Bullets produce star-like and circumferential cracks</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damage looks like a spider web.</a:t>
            </a: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2577233" y="2214459"/>
            <a:ext cx="7592679" cy="4253249"/>
          </a:xfrm>
          <a:solidFill>
            <a:schemeClr val="accent4">
              <a:lumMod val="40000"/>
              <a:lumOff val="60000"/>
            </a:schemeClr>
          </a:solidFill>
          <a:ln w="38100">
            <a:solidFill>
              <a:schemeClr val="tx1"/>
            </a:solidFill>
          </a:ln>
        </p:spPr>
        <p:txBody>
          <a:bodyPr>
            <a:noAutofit/>
          </a:bodyPr>
          <a:lstStyle/>
          <a:p>
            <a:pPr>
              <a:lnSpc>
                <a:spcPct val="107000"/>
              </a:lnSpc>
              <a:spcBef>
                <a:spcPts val="0"/>
              </a:spcBef>
              <a:spcAft>
                <a:spcPts val="800"/>
              </a:spcAf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“The Fractography and Crack Patterns of Broken Glass,” by Richard Bradt, </a:t>
            </a:r>
            <a:r>
              <a:rPr lang="en-US" sz="3200" i="1"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3"/>
              </a:rPr>
              <a:t>Journal of Failure Analysis and Prevention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(2011), Volume 11, pp. 79–96</a:t>
            </a:r>
            <a:r>
              <a:rPr lang="en-US" sz="32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https://link.springer.com/article/10.1007/s11668-011-9432-5</a:t>
            </a:r>
            <a:r>
              <a:rPr lang="en-US" sz="32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901472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B050">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1920965" y="122663"/>
            <a:ext cx="8350070" cy="954012"/>
          </a:xfrm>
          <a:solidFill>
            <a:srgbClr val="FFC000"/>
          </a:solidFill>
          <a:ln w="57150">
            <a:solidFill>
              <a:srgbClr val="FF0000"/>
            </a:solidFill>
          </a:ln>
        </p:spPr>
        <p:txBody>
          <a:bodyPr>
            <a:noAutofit/>
          </a:bodyPr>
          <a:lstStyle/>
          <a:p>
            <a:r>
              <a:rPr lang="en-US" sz="2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Bullets produce star-like and circumferential cracks</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damage looks like a spider web.</a:t>
            </a:r>
            <a:endParaRPr lang="en-US" sz="28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6909556" y="2925167"/>
            <a:ext cx="1676883" cy="1007665"/>
          </a:xfrm>
          <a:solidFill>
            <a:schemeClr val="accent4">
              <a:lumMod val="40000"/>
              <a:lumOff val="60000"/>
            </a:schemeClr>
          </a:solidFill>
        </p:spPr>
        <p:txBody>
          <a:bodyPr>
            <a:noAutofit/>
          </a:bodyPr>
          <a:lstStyle/>
          <a:p>
            <a:pPr>
              <a:lnSpc>
                <a:spcPct val="107000"/>
              </a:lnSpc>
              <a:spcBef>
                <a:spcPts val="0"/>
              </a:spcBef>
              <a:spcAft>
                <a:spcPts val="800"/>
              </a:spcAft>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D6031A7-A0ED-47BF-99AD-F1FEAAB29BFD}"/>
              </a:ext>
            </a:extLst>
          </p:cNvPr>
          <p:cNvPicPr>
            <a:picLocks noChangeAspect="1"/>
          </p:cNvPicPr>
          <p:nvPr/>
        </p:nvPicPr>
        <p:blipFill>
          <a:blip r:embed="rId3" cstate="print"/>
          <a:srcRect/>
          <a:stretch>
            <a:fillRect/>
          </a:stretch>
        </p:blipFill>
        <p:spPr bwMode="auto">
          <a:xfrm>
            <a:off x="1920965" y="1278762"/>
            <a:ext cx="8350070" cy="530814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20109972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B050">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1736982" y="1204332"/>
            <a:ext cx="9046248" cy="1077255"/>
          </a:xfrm>
          <a:solidFill>
            <a:srgbClr val="FFC000"/>
          </a:solidFill>
          <a:ln w="57150">
            <a:solidFill>
              <a:srgbClr val="FF0000"/>
            </a:solidFill>
          </a:ln>
        </p:spPr>
        <p:txBody>
          <a:bodyPr>
            <a:noAutofit/>
          </a:bodyPr>
          <a:lstStyle/>
          <a:p>
            <a:r>
              <a:rPr lang="en-US"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Bullets produce star-like and circumferential cracks</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damage looks like a spider web.</a:t>
            </a: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2835644" y="3289609"/>
            <a:ext cx="6520712" cy="1953350"/>
          </a:xfrm>
          <a:solidFill>
            <a:schemeClr val="accent4">
              <a:lumMod val="40000"/>
              <a:lumOff val="60000"/>
            </a:schemeClr>
          </a:solidFill>
          <a:ln w="38100">
            <a:solidFill>
              <a:schemeClr val="tx1"/>
            </a:solidFill>
          </a:ln>
        </p:spPr>
        <p:txBody>
          <a:bodyPr>
            <a:noAutofit/>
          </a:bodyPr>
          <a:lstStyle/>
          <a:p>
            <a:pPr>
              <a:lnSpc>
                <a:spcPct val="107000"/>
              </a:lnSpc>
              <a:spcBef>
                <a:spcPts val="0"/>
              </a:spcBef>
              <a:spcAft>
                <a:spcPts val="800"/>
              </a:spcAf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Upon arrival at the White House garage, SA Hickey noticed </a:t>
            </a:r>
            <a:r>
              <a:rPr lang="en-US"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‘spidering.’</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481706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8E29E-DEC5-FD2B-FE04-89489DC98DE5}"/>
              </a:ext>
            </a:extLst>
          </p:cNvPr>
          <p:cNvPicPr>
            <a:picLocks noChangeAspect="1"/>
          </p:cNvPicPr>
          <p:nvPr/>
        </p:nvPicPr>
        <p:blipFill>
          <a:blip r:embed="rId3"/>
          <a:stretch>
            <a:fillRect/>
          </a:stretch>
        </p:blipFill>
        <p:spPr>
          <a:xfrm>
            <a:off x="-942646" y="-548640"/>
            <a:ext cx="13072733" cy="7387590"/>
          </a:xfrm>
          <a:prstGeom prst="rect">
            <a:avLst/>
          </a:prstGeom>
        </p:spPr>
      </p:pic>
    </p:spTree>
    <p:extLst>
      <p:ext uri="{BB962C8B-B14F-4D97-AF65-F5344CB8AC3E}">
        <p14:creationId xmlns:p14="http://schemas.microsoft.com/office/powerpoint/2010/main" val="3286476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B050">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1006864" y="334537"/>
            <a:ext cx="10621535" cy="1026057"/>
          </a:xfrm>
          <a:solidFill>
            <a:srgbClr val="FFC000"/>
          </a:solidFill>
          <a:ln w="57150">
            <a:solidFill>
              <a:srgbClr val="FF0000"/>
            </a:solidFill>
          </a:ln>
        </p:spPr>
        <p:txBody>
          <a:bodyPr>
            <a:noAutofit/>
          </a:bodyPr>
          <a:lstStyle/>
          <a:p>
            <a:pPr>
              <a:lnSpc>
                <a:spcPct val="107000"/>
              </a:lnSpc>
              <a:spcBef>
                <a:spcPts val="0"/>
              </a:spcBef>
              <a:spcAft>
                <a:spcPts val="800"/>
              </a:spcAft>
            </a:pPr>
            <a:r>
              <a:rPr lang="en-US" sz="2800" b="1" dirty="0">
                <a:solidFill>
                  <a:srgbClr val="333333"/>
                </a:solidFill>
                <a:effectLst/>
                <a:latin typeface="Arial" panose="020B0604020202020204" pitchFamily="34" charset="0"/>
                <a:ea typeface="Calibri" panose="020F0502020204030204" pitchFamily="34" charset="0"/>
                <a:cs typeface="Arial" panose="020B0604020202020204" pitchFamily="34" charset="0"/>
              </a:rPr>
              <a:t>When the impact is by a blunt object, there is a crush zone from which the radial cracks emanate. Do you see spidering?</a:t>
            </a:r>
            <a:endParaRPr lang="en-US" sz="28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5919227" y="3152464"/>
            <a:ext cx="3325091" cy="2992581"/>
          </a:xfrm>
          <a:solidFill>
            <a:schemeClr val="accent4">
              <a:lumMod val="40000"/>
              <a:lumOff val="60000"/>
            </a:schemeClr>
          </a:solidFill>
        </p:spPr>
        <p:txBody>
          <a:bodyPr>
            <a:noAutofit/>
          </a:bodyPr>
          <a:lstStyle/>
          <a:p>
            <a:pPr>
              <a:lnSpc>
                <a:spcPct val="107000"/>
              </a:lnSpc>
              <a:spcBef>
                <a:spcPts val="0"/>
              </a:spcBef>
              <a:spcAft>
                <a:spcPts val="800"/>
              </a:spcAft>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28B2BC0-4D13-1599-DDD9-4C51F583A10B}"/>
              </a:ext>
            </a:extLst>
          </p:cNvPr>
          <p:cNvPicPr>
            <a:picLocks noChangeAspect="1"/>
          </p:cNvPicPr>
          <p:nvPr/>
        </p:nvPicPr>
        <p:blipFill>
          <a:blip r:embed="rId3" cstate="print"/>
          <a:srcRect/>
          <a:stretch>
            <a:fillRect/>
          </a:stretch>
        </p:blipFill>
        <p:spPr bwMode="auto">
          <a:xfrm>
            <a:off x="2263083" y="1699863"/>
            <a:ext cx="8109098" cy="502920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7894995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B050">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2274196" y="178418"/>
            <a:ext cx="7451666" cy="940589"/>
          </a:xfrm>
          <a:solidFill>
            <a:srgbClr val="FFC000"/>
          </a:solidFill>
          <a:ln w="57150">
            <a:solidFill>
              <a:srgbClr val="FF0000"/>
            </a:solidFill>
          </a:ln>
        </p:spPr>
        <p:txBody>
          <a:bodyPr>
            <a:noAutofit/>
          </a:bodyPr>
          <a:lstStyle/>
          <a:p>
            <a:pPr>
              <a:lnSpc>
                <a:spcPct val="107000"/>
              </a:lnSpc>
              <a:spcBef>
                <a:spcPts val="0"/>
              </a:spcBef>
              <a:spcAft>
                <a:spcPts val="800"/>
              </a:spcAft>
            </a:pPr>
            <a:r>
              <a:rPr lang="en-US" sz="2800" b="1" dirty="0">
                <a:solidFill>
                  <a:srgbClr val="333333"/>
                </a:solidFill>
                <a:effectLst/>
                <a:latin typeface="Arial" panose="020B0604020202020204" pitchFamily="34" charset="0"/>
                <a:ea typeface="Calibri" panose="020F0502020204030204" pitchFamily="34" charset="0"/>
                <a:cs typeface="Arial" panose="020B0604020202020204" pitchFamily="34" charset="0"/>
              </a:rPr>
              <a:t>Was this damage deliberately produced on the morning of November 27?</a:t>
            </a:r>
            <a:endParaRPr lang="en-US" sz="28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6697683" y="1591294"/>
            <a:ext cx="3325091" cy="2992581"/>
          </a:xfrm>
          <a:solidFill>
            <a:schemeClr val="accent4">
              <a:lumMod val="40000"/>
              <a:lumOff val="60000"/>
            </a:schemeClr>
          </a:solidFill>
        </p:spPr>
        <p:txBody>
          <a:bodyPr>
            <a:noAutofit/>
          </a:bodyPr>
          <a:lstStyle/>
          <a:p>
            <a:pPr>
              <a:lnSpc>
                <a:spcPct val="107000"/>
              </a:lnSpc>
              <a:spcBef>
                <a:spcPts val="0"/>
              </a:spcBef>
              <a:spcAft>
                <a:spcPts val="800"/>
              </a:spcAft>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85CBCCA8-1EBC-2248-4419-A5FE0B49C8D2}"/>
              </a:ext>
            </a:extLst>
          </p:cNvPr>
          <p:cNvPicPr>
            <a:picLocks noChangeAspect="1"/>
          </p:cNvPicPr>
          <p:nvPr/>
        </p:nvPicPr>
        <p:blipFill>
          <a:blip r:embed="rId3"/>
          <a:stretch>
            <a:fillRect/>
          </a:stretch>
        </p:blipFill>
        <p:spPr>
          <a:xfrm>
            <a:off x="1653556" y="1352048"/>
            <a:ext cx="8692946" cy="5327534"/>
          </a:xfrm>
          <a:prstGeom prst="rect">
            <a:avLst/>
          </a:prstGeom>
          <a:ln w="38100">
            <a:solidFill>
              <a:schemeClr val="tx1"/>
            </a:solidFill>
          </a:ln>
        </p:spPr>
      </p:pic>
    </p:spTree>
    <p:extLst>
      <p:ext uri="{BB962C8B-B14F-4D97-AF65-F5344CB8AC3E}">
        <p14:creationId xmlns:p14="http://schemas.microsoft.com/office/powerpoint/2010/main" val="4262849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2250857" y="981307"/>
            <a:ext cx="7690286" cy="2027593"/>
          </a:xfrm>
          <a:solidFill>
            <a:srgbClr val="FFFF00"/>
          </a:solidFill>
          <a:ln w="57150">
            <a:solidFill>
              <a:srgbClr val="FF0000"/>
            </a:solidFill>
          </a:ln>
        </p:spPr>
        <p:txBody>
          <a:bodyPr>
            <a:noAutofit/>
          </a:bodyPr>
          <a:lstStyle/>
          <a:p>
            <a:pPr marL="0" marR="0">
              <a:lnSpc>
                <a:spcPct val="107000"/>
              </a:lnSpc>
              <a:spcBef>
                <a:spcPts val="0"/>
              </a:spcBef>
              <a:spcAft>
                <a:spcPts val="800"/>
              </a:spcAft>
            </a:pP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By comparison, William of Ockham should be delighted with </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my</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Simple Proposal</a:t>
            </a:r>
            <a:endParaRPr lang="en-US" sz="40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2148027" y="3569178"/>
            <a:ext cx="7895946" cy="1822219"/>
          </a:xfrm>
          <a:solidFill>
            <a:schemeClr val="accent4">
              <a:lumMod val="40000"/>
              <a:lumOff val="60000"/>
            </a:schemeClr>
          </a:solidFill>
          <a:ln w="28575">
            <a:solidFill>
              <a:schemeClr val="tx1"/>
            </a:solidFill>
          </a:ln>
        </p:spPr>
        <p:txBody>
          <a:bodyPr>
            <a:noAutofit/>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3600" dirty="0">
                <a:effectLst/>
                <a:latin typeface="Arial" panose="020B0604020202020204" pitchFamily="34" charset="0"/>
                <a:ea typeface="Calibri" panose="020F0502020204030204" pitchFamily="34" charset="0"/>
                <a:cs typeface="Arial" panose="020B0604020202020204" pitchFamily="34" charset="0"/>
              </a:rPr>
              <a:t>The new elite in </a:t>
            </a:r>
            <a:r>
              <a:rPr lang="en-US" sz="3600" dirty="0">
                <a:latin typeface="Arial" panose="020B0604020202020204" pitchFamily="34" charset="0"/>
                <a:ea typeface="Calibri" panose="020F0502020204030204" pitchFamily="34" charset="0"/>
                <a:cs typeface="Arial" panose="020B0604020202020204" pitchFamily="34" charset="0"/>
              </a:rPr>
              <a:t>1963 </a:t>
            </a:r>
            <a:r>
              <a:rPr lang="en-US" sz="3600" dirty="0">
                <a:effectLst/>
                <a:latin typeface="Arial" panose="020B0604020202020204" pitchFamily="34" charset="0"/>
                <a:ea typeface="Calibri" panose="020F0502020204030204" pitchFamily="34" charset="0"/>
                <a:cs typeface="Arial" panose="020B0604020202020204" pitchFamily="34" charset="0"/>
              </a:rPr>
              <a:t>had to destroy all evidence of conspiracy. </a:t>
            </a:r>
          </a:p>
        </p:txBody>
      </p:sp>
    </p:spTree>
    <p:extLst>
      <p:ext uri="{BB962C8B-B14F-4D97-AF65-F5344CB8AC3E}">
        <p14:creationId xmlns:p14="http://schemas.microsoft.com/office/powerpoint/2010/main" val="34218118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5A169D-025A-BE65-864F-F63796F90029}"/>
              </a:ext>
            </a:extLst>
          </p:cNvPr>
          <p:cNvPicPr>
            <a:picLocks noChangeAspect="1"/>
          </p:cNvPicPr>
          <p:nvPr/>
        </p:nvPicPr>
        <p:blipFill>
          <a:blip r:embed="rId3"/>
          <a:stretch>
            <a:fillRect/>
          </a:stretch>
        </p:blipFill>
        <p:spPr>
          <a:xfrm>
            <a:off x="0" y="8266"/>
            <a:ext cx="12206730" cy="6849733"/>
          </a:xfrm>
          <a:prstGeom prst="rect">
            <a:avLst/>
          </a:prstGeom>
        </p:spPr>
      </p:pic>
    </p:spTree>
    <p:extLst>
      <p:ext uri="{BB962C8B-B14F-4D97-AF65-F5344CB8AC3E}">
        <p14:creationId xmlns:p14="http://schemas.microsoft.com/office/powerpoint/2010/main" val="33810647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0B050">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1932540" y="1240970"/>
            <a:ext cx="8631382" cy="685368"/>
          </a:xfrm>
          <a:solidFill>
            <a:srgbClr val="FFC000"/>
          </a:solidFill>
          <a:ln w="57150">
            <a:solidFill>
              <a:srgbClr val="FF0000"/>
            </a:solidFill>
          </a:ln>
        </p:spPr>
        <p:txBody>
          <a:bodyPr>
            <a:noAutofit/>
          </a:bodyPr>
          <a:lstStyle/>
          <a:p>
            <a:r>
              <a:rPr lang="en-US" sz="3600" b="1" dirty="0">
                <a:effectLst/>
                <a:latin typeface="Arial" panose="020B0604020202020204" pitchFamily="34" charset="0"/>
                <a:ea typeface="Calibri" panose="020F0502020204030204" pitchFamily="34" charset="0"/>
                <a:cs typeface="Arial" panose="020B0604020202020204" pitchFamily="34" charset="0"/>
              </a:rPr>
              <a:t>The medical evidence closes the case.</a:t>
            </a:r>
            <a:endParaRPr lang="en-US" sz="36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2486963" y="2928930"/>
            <a:ext cx="7679376" cy="2375866"/>
          </a:xfrm>
          <a:solidFill>
            <a:schemeClr val="accent4">
              <a:lumMod val="40000"/>
              <a:lumOff val="60000"/>
            </a:schemeClr>
          </a:solidFill>
          <a:ln w="38100">
            <a:solidFill>
              <a:schemeClr val="tx1"/>
            </a:solidFill>
          </a:ln>
        </p:spPr>
        <p:txBody>
          <a:bodyPr>
            <a:noAutofit/>
          </a:bodyPr>
          <a:lstStyle/>
          <a:p>
            <a:pPr>
              <a:lnSpc>
                <a:spcPct val="107000"/>
              </a:lnSpc>
              <a:spcBef>
                <a:spcPts val="0"/>
              </a:spcBef>
              <a:spcAft>
                <a:spcPts val="800"/>
              </a:spcAft>
            </a:pPr>
            <a:r>
              <a:rPr lang="en-US" sz="2800" dirty="0">
                <a:effectLst/>
                <a:latin typeface="Arial" panose="020B0604020202020204" pitchFamily="34" charset="0"/>
                <a:ea typeface="Calibri" panose="020F0502020204030204" pitchFamily="34" charset="0"/>
                <a:cs typeface="Arial" panose="020B0604020202020204" pitchFamily="34" charset="0"/>
              </a:rPr>
              <a:t>The JFK wounds:</a:t>
            </a:r>
          </a:p>
          <a:p>
            <a:pPr marL="457200" indent="-457200" algn="l">
              <a:lnSpc>
                <a:spcPct val="107000"/>
              </a:lnSpc>
              <a:spcBef>
                <a:spcPts val="0"/>
              </a:spcBef>
              <a:spcAft>
                <a:spcPts val="800"/>
              </a:spcAft>
              <a:buFont typeface="Arial" panose="020B0604020202020204" pitchFamily="34" charset="0"/>
              <a:buChar char="•"/>
            </a:pPr>
            <a:r>
              <a:rPr lang="en-US" sz="2800" dirty="0">
                <a:latin typeface="Arial" panose="020B0604020202020204" pitchFamily="34" charset="0"/>
                <a:ea typeface="Calibri" panose="020F0502020204030204" pitchFamily="34" charset="0"/>
                <a:cs typeface="Arial" panose="020B0604020202020204" pitchFamily="34" charset="0"/>
              </a:rPr>
              <a:t>The right lung apex showed bruising.</a:t>
            </a:r>
          </a:p>
          <a:p>
            <a:pPr marL="457200" indent="-457200" algn="l">
              <a:lnSpc>
                <a:spcPct val="107000"/>
              </a:lnSpc>
              <a:spcBef>
                <a:spcPts val="0"/>
              </a:spcBef>
              <a:spcAft>
                <a:spcPts val="800"/>
              </a:spcAft>
              <a:buFont typeface="Arial" panose="020B0604020202020204" pitchFamily="34" charset="0"/>
              <a:buChar char="•"/>
            </a:pPr>
            <a:r>
              <a:rPr lang="en-US" sz="2800" dirty="0">
                <a:latin typeface="Arial" panose="020B0604020202020204" pitchFamily="34" charset="0"/>
                <a:ea typeface="Calibri" panose="020F0502020204030204" pitchFamily="34" charset="0"/>
                <a:cs typeface="Arial" panose="020B0604020202020204" pitchFamily="34" charset="0"/>
              </a:rPr>
              <a:t>Therefore, this wound occurred on Elm St. </a:t>
            </a:r>
            <a:r>
              <a:rPr lang="en-US" sz="2800" b="1" dirty="0">
                <a:latin typeface="Arial" panose="020B0604020202020204" pitchFamily="34" charset="0"/>
                <a:ea typeface="Calibri" panose="020F0502020204030204" pitchFamily="34" charset="0"/>
                <a:cs typeface="Arial" panose="020B0604020202020204" pitchFamily="34" charset="0"/>
              </a:rPr>
              <a:t>It did not occur during the tracheotomy.</a:t>
            </a:r>
          </a:p>
          <a:p>
            <a:pPr>
              <a:lnSpc>
                <a:spcPct val="107000"/>
              </a:lnSpc>
              <a:spcBef>
                <a:spcPts val="0"/>
              </a:spcBef>
              <a:spcAft>
                <a:spcPts val="800"/>
              </a:spcAft>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579350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B050">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1785207" y="1142381"/>
            <a:ext cx="8621583" cy="744456"/>
          </a:xfrm>
          <a:solidFill>
            <a:srgbClr val="FFC000"/>
          </a:solidFill>
          <a:ln w="57150">
            <a:solidFill>
              <a:srgbClr val="FF0000"/>
            </a:solidFill>
          </a:ln>
        </p:spPr>
        <p:txBody>
          <a:bodyPr>
            <a:noAutofit/>
          </a:bodyPr>
          <a:lstStyle/>
          <a:p>
            <a:r>
              <a:rPr lang="en-US" sz="3600" b="1" dirty="0">
                <a:effectLst/>
                <a:latin typeface="Arial" panose="020B0604020202020204" pitchFamily="34" charset="0"/>
                <a:ea typeface="Calibri" panose="020F0502020204030204" pitchFamily="34" charset="0"/>
                <a:cs typeface="Arial" panose="020B0604020202020204" pitchFamily="34" charset="0"/>
              </a:rPr>
              <a:t>The medical evidence closes the case.</a:t>
            </a:r>
            <a:endParaRPr lang="en-US" sz="36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1785208" y="2787733"/>
            <a:ext cx="8621583" cy="2404028"/>
          </a:xfrm>
          <a:solidFill>
            <a:schemeClr val="accent4">
              <a:lumMod val="40000"/>
              <a:lumOff val="60000"/>
            </a:schemeClr>
          </a:solidFill>
          <a:ln w="38100">
            <a:solidFill>
              <a:schemeClr val="tx1"/>
            </a:solidFill>
          </a:ln>
        </p:spPr>
        <p:txBody>
          <a:bodyPr>
            <a:noAutofit/>
          </a:bodyPr>
          <a:lstStyle/>
          <a:p>
            <a:pPr>
              <a:lnSpc>
                <a:spcPct val="107000"/>
              </a:lnSpc>
              <a:spcBef>
                <a:spcPts val="0"/>
              </a:spcBef>
              <a:spcAft>
                <a:spcPts val="800"/>
              </a:spcAft>
            </a:pPr>
            <a:r>
              <a:rPr lang="en-US" sz="2800" dirty="0">
                <a:effectLst/>
                <a:latin typeface="Arial" panose="020B0604020202020204" pitchFamily="34" charset="0"/>
                <a:ea typeface="Calibri" panose="020F0502020204030204" pitchFamily="34" charset="0"/>
                <a:cs typeface="Arial" panose="020B0604020202020204" pitchFamily="34" charset="0"/>
              </a:rPr>
              <a:t>JFK wounds:</a:t>
            </a:r>
          </a:p>
          <a:p>
            <a:pPr marL="457200" indent="-457200">
              <a:lnSpc>
                <a:spcPct val="107000"/>
              </a:lnSpc>
              <a:spcBef>
                <a:spcPts val="0"/>
              </a:spcBef>
              <a:spcAft>
                <a:spcPts val="800"/>
              </a:spcAft>
              <a:buFont typeface="Arial" panose="020B0604020202020204" pitchFamily="34" charset="0"/>
              <a:buChar char="•"/>
            </a:pPr>
            <a:r>
              <a:rPr lang="en-US" sz="2800" dirty="0">
                <a:latin typeface="Arial" panose="020B0604020202020204" pitchFamily="34" charset="0"/>
                <a:ea typeface="Calibri" panose="020F0502020204030204" pitchFamily="34" charset="0"/>
                <a:cs typeface="Arial" panose="020B0604020202020204" pitchFamily="34" charset="0"/>
              </a:rPr>
              <a:t>The right lung apex showed bruising—and </a:t>
            </a:r>
            <a:r>
              <a:rPr lang="en-US" sz="2800" b="1" dirty="0">
                <a:latin typeface="Arial" panose="020B0604020202020204" pitchFamily="34" charset="0"/>
                <a:ea typeface="Calibri" panose="020F0502020204030204" pitchFamily="34" charset="0"/>
                <a:cs typeface="Arial" panose="020B0604020202020204" pitchFamily="34" charset="0"/>
              </a:rPr>
              <a:t>the projectile did not exit.</a:t>
            </a:r>
          </a:p>
          <a:p>
            <a:pPr marL="457200" indent="-457200">
              <a:lnSpc>
                <a:spcPct val="107000"/>
              </a:lnSpc>
              <a:spcBef>
                <a:spcPts val="0"/>
              </a:spcBef>
              <a:spcAft>
                <a:spcPts val="800"/>
              </a:spcAft>
              <a:buFont typeface="Arial" panose="020B0604020202020204" pitchFamily="34" charset="0"/>
              <a:buChar char="•"/>
            </a:pPr>
            <a:r>
              <a:rPr lang="en-US" sz="2800" dirty="0">
                <a:latin typeface="Arial" panose="020B0604020202020204" pitchFamily="34" charset="0"/>
                <a:ea typeface="Calibri" panose="020F0502020204030204" pitchFamily="34" charset="0"/>
                <a:cs typeface="Arial" panose="020B0604020202020204" pitchFamily="34" charset="0"/>
              </a:rPr>
              <a:t>Therefore, this was not caused by a frontal </a:t>
            </a:r>
            <a:r>
              <a:rPr lang="en-US" sz="2800" b="1" dirty="0">
                <a:latin typeface="Arial" panose="020B0604020202020204" pitchFamily="34" charset="0"/>
                <a:ea typeface="Calibri" panose="020F0502020204030204" pitchFamily="34" charset="0"/>
                <a:cs typeface="Arial" panose="020B0604020202020204" pitchFamily="34" charset="0"/>
              </a:rPr>
              <a:t>bullet.</a:t>
            </a:r>
            <a:endParaRPr lang="en-US" sz="2800" b="1" u="sng" dirty="0">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877438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B050">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1906906" y="1126273"/>
            <a:ext cx="8619846" cy="680695"/>
          </a:xfrm>
          <a:solidFill>
            <a:srgbClr val="FFC000"/>
          </a:solidFill>
          <a:ln w="57150">
            <a:solidFill>
              <a:srgbClr val="FF0000"/>
            </a:solidFill>
          </a:ln>
        </p:spPr>
        <p:txBody>
          <a:bodyPr>
            <a:noAutofit/>
          </a:bodyPr>
          <a:lstStyle/>
          <a:p>
            <a:r>
              <a:rPr lang="en-US" sz="3600" b="1" dirty="0">
                <a:effectLst/>
                <a:latin typeface="Arial" panose="020B0604020202020204" pitchFamily="34" charset="0"/>
                <a:ea typeface="Calibri" panose="020F0502020204030204" pitchFamily="34" charset="0"/>
                <a:cs typeface="Arial" panose="020B0604020202020204" pitchFamily="34" charset="0"/>
              </a:rPr>
              <a:t>The medical evidence closes the case.</a:t>
            </a:r>
            <a:endParaRPr lang="en-US" sz="36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2761519" y="2688964"/>
            <a:ext cx="6806227" cy="2830890"/>
          </a:xfrm>
          <a:solidFill>
            <a:schemeClr val="accent4">
              <a:lumMod val="40000"/>
              <a:lumOff val="60000"/>
            </a:schemeClr>
          </a:solidFill>
          <a:ln w="38100">
            <a:solidFill>
              <a:schemeClr val="tx1"/>
            </a:solidFill>
          </a:ln>
        </p:spPr>
        <p:txBody>
          <a:bodyPr>
            <a:noAutofit/>
          </a:bodyPr>
          <a:lstStyle/>
          <a:p>
            <a:pPr>
              <a:lnSpc>
                <a:spcPct val="107000"/>
              </a:lnSpc>
              <a:spcBef>
                <a:spcPts val="0"/>
              </a:spcBef>
              <a:spcAft>
                <a:spcPts val="800"/>
              </a:spcAft>
            </a:pPr>
            <a:r>
              <a:rPr lang="en-US" sz="2800" dirty="0">
                <a:effectLst/>
                <a:latin typeface="Arial" panose="020B0604020202020204" pitchFamily="34" charset="0"/>
                <a:ea typeface="Calibri" panose="020F0502020204030204" pitchFamily="34" charset="0"/>
                <a:cs typeface="Arial" panose="020B0604020202020204" pitchFamily="34" charset="0"/>
              </a:rPr>
              <a:t>JFK wounds:</a:t>
            </a:r>
          </a:p>
          <a:p>
            <a:pPr marL="457200" indent="-457200">
              <a:lnSpc>
                <a:spcPct val="107000"/>
              </a:lnSpc>
              <a:spcBef>
                <a:spcPts val="0"/>
              </a:spcBef>
              <a:spcAft>
                <a:spcPts val="800"/>
              </a:spcAft>
              <a:buFont typeface="Arial" panose="020B0604020202020204" pitchFamily="34" charset="0"/>
              <a:buChar char="•"/>
            </a:pPr>
            <a:r>
              <a:rPr lang="en-US" sz="2800" dirty="0">
                <a:latin typeface="Arial" panose="020B0604020202020204" pitchFamily="34" charset="0"/>
                <a:ea typeface="Calibri" panose="020F0502020204030204" pitchFamily="34" charset="0"/>
                <a:cs typeface="Arial" panose="020B0604020202020204" pitchFamily="34" charset="0"/>
              </a:rPr>
              <a:t>The right lung apex showed bruising—and the projectile </a:t>
            </a:r>
            <a:r>
              <a:rPr lang="en-US" sz="2800" b="1" dirty="0">
                <a:latin typeface="Arial" panose="020B0604020202020204" pitchFamily="34" charset="0"/>
                <a:ea typeface="Calibri" panose="020F0502020204030204" pitchFamily="34" charset="0"/>
                <a:cs typeface="Arial" panose="020B0604020202020204" pitchFamily="34" charset="0"/>
              </a:rPr>
              <a:t>did not exit.</a:t>
            </a:r>
          </a:p>
          <a:p>
            <a:pPr marL="457200" indent="-457200">
              <a:lnSpc>
                <a:spcPct val="107000"/>
              </a:lnSpc>
              <a:spcBef>
                <a:spcPts val="0"/>
              </a:spcBef>
              <a:spcAft>
                <a:spcPts val="800"/>
              </a:spcAft>
              <a:buFont typeface="Arial" panose="020B0604020202020204" pitchFamily="34" charset="0"/>
              <a:buChar char="•"/>
            </a:pPr>
            <a:r>
              <a:rPr lang="en-US" sz="2800" dirty="0">
                <a:latin typeface="Arial" panose="020B0604020202020204" pitchFamily="34" charset="0"/>
                <a:ea typeface="Calibri" panose="020F0502020204030204" pitchFamily="34" charset="0"/>
                <a:cs typeface="Arial" panose="020B0604020202020204" pitchFamily="34" charset="0"/>
              </a:rPr>
              <a:t>Therefore, it was caused by either a bullet fragment—or by a </a:t>
            </a:r>
            <a:r>
              <a:rPr lang="en-US" sz="2800" b="1" dirty="0">
                <a:latin typeface="Arial" panose="020B0604020202020204" pitchFamily="34" charset="0"/>
                <a:ea typeface="Calibri" panose="020F0502020204030204" pitchFamily="34" charset="0"/>
                <a:cs typeface="Arial" panose="020B0604020202020204" pitchFamily="34" charset="0"/>
              </a:rPr>
              <a:t>glass shard.</a:t>
            </a:r>
            <a:endParaRPr lang="en-US" sz="2800" b="1" u="sng" dirty="0">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139405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B050">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1948361" y="1121871"/>
            <a:ext cx="8607150" cy="750465"/>
          </a:xfrm>
          <a:solidFill>
            <a:srgbClr val="FFC000"/>
          </a:solidFill>
          <a:ln w="57150">
            <a:solidFill>
              <a:srgbClr val="FF0000"/>
            </a:solidFill>
          </a:ln>
        </p:spPr>
        <p:txBody>
          <a:bodyPr>
            <a:noAutofit/>
          </a:bodyPr>
          <a:lstStyle/>
          <a:p>
            <a:r>
              <a:rPr lang="en-US" sz="3600" b="1" dirty="0">
                <a:effectLst/>
                <a:latin typeface="Arial" panose="020B0604020202020204" pitchFamily="34" charset="0"/>
                <a:ea typeface="Calibri" panose="020F0502020204030204" pitchFamily="34" charset="0"/>
                <a:cs typeface="Arial" panose="020B0604020202020204" pitchFamily="34" charset="0"/>
              </a:rPr>
              <a:t>The medical evidence closes the case.</a:t>
            </a:r>
            <a:endParaRPr lang="en-US" sz="36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1948361" y="2609721"/>
            <a:ext cx="8168702" cy="3309815"/>
          </a:xfrm>
          <a:solidFill>
            <a:schemeClr val="accent4">
              <a:lumMod val="40000"/>
              <a:lumOff val="60000"/>
            </a:schemeClr>
          </a:solidFill>
          <a:ln w="38100">
            <a:solidFill>
              <a:schemeClr val="tx1"/>
            </a:solidFill>
          </a:ln>
        </p:spPr>
        <p:txBody>
          <a:bodyPr>
            <a:noAutofit/>
          </a:bodyPr>
          <a:lstStyle/>
          <a:p>
            <a:pPr>
              <a:lnSpc>
                <a:spcPct val="107000"/>
              </a:lnSpc>
              <a:spcBef>
                <a:spcPts val="0"/>
              </a:spcBef>
              <a:spcAft>
                <a:spcPts val="800"/>
              </a:spcAft>
            </a:pPr>
            <a:r>
              <a:rPr lang="en-US" sz="2800" dirty="0">
                <a:latin typeface="Arial" panose="020B0604020202020204" pitchFamily="34" charset="0"/>
                <a:ea typeface="Calibri" panose="020F0502020204030204" pitchFamily="34" charset="0"/>
                <a:cs typeface="Arial" panose="020B0604020202020204" pitchFamily="34" charset="0"/>
              </a:rPr>
              <a:t>However</a:t>
            </a:r>
            <a:r>
              <a:rPr lang="en-US" sz="2800" dirty="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Bef>
                <a:spcPts val="0"/>
              </a:spcBef>
              <a:spcAft>
                <a:spcPts val="800"/>
              </a:spcAft>
            </a:pPr>
            <a:r>
              <a:rPr lang="en-US" sz="2800" dirty="0">
                <a:latin typeface="Arial" panose="020B0604020202020204" pitchFamily="34" charset="0"/>
                <a:ea typeface="Calibri" panose="020F0502020204030204" pitchFamily="34" charset="0"/>
                <a:cs typeface="Arial" panose="020B0604020202020204" pitchFamily="34" charset="0"/>
              </a:rPr>
              <a:t>N</a:t>
            </a:r>
            <a:r>
              <a:rPr lang="en-US" sz="2800" dirty="0">
                <a:effectLst/>
                <a:latin typeface="Arial" panose="020B0604020202020204" pitchFamily="34" charset="0"/>
                <a:ea typeface="Calibri" panose="020F0502020204030204" pitchFamily="34" charset="0"/>
                <a:cs typeface="Arial" panose="020B0604020202020204" pitchFamily="34" charset="0"/>
              </a:rPr>
              <a:t>o such bullet fragment was seen in the X-rays, so either</a:t>
            </a:r>
          </a:p>
          <a:p>
            <a:pPr marL="457200" indent="-457200" algn="l">
              <a:lnSpc>
                <a:spcPct val="107000"/>
              </a:lnSpc>
              <a:spcBef>
                <a:spcPts val="0"/>
              </a:spcBef>
              <a:spcAft>
                <a:spcPts val="800"/>
              </a:spcAft>
              <a:buAutoNum type="arabicPeriod"/>
            </a:pPr>
            <a:r>
              <a:rPr lang="en-US" sz="2800" dirty="0">
                <a:latin typeface="Arial" panose="020B0604020202020204" pitchFamily="34" charset="0"/>
                <a:ea typeface="Calibri" panose="020F0502020204030204" pitchFamily="34" charset="0"/>
                <a:cs typeface="Arial" panose="020B0604020202020204" pitchFamily="34" charset="0"/>
              </a:rPr>
              <a:t>The fragment was surreptitiously removed, or</a:t>
            </a:r>
          </a:p>
          <a:p>
            <a:pPr marL="457200" indent="-457200" algn="l">
              <a:lnSpc>
                <a:spcPct val="107000"/>
              </a:lnSpc>
              <a:spcBef>
                <a:spcPts val="0"/>
              </a:spcBef>
              <a:spcAft>
                <a:spcPts val="800"/>
              </a:spcAft>
              <a:buAutoNum type="arabicPeriod"/>
            </a:pPr>
            <a:r>
              <a:rPr lang="en-US" sz="2800" dirty="0">
                <a:effectLst/>
                <a:latin typeface="Arial" panose="020B0604020202020204" pitchFamily="34" charset="0"/>
                <a:ea typeface="Calibri" panose="020F0502020204030204" pitchFamily="34" charset="0"/>
                <a:cs typeface="Arial" panose="020B0604020202020204" pitchFamily="34" charset="0"/>
              </a:rPr>
              <a:t>The bruising was caused by a glass shard 				(invisible on X-rays).</a:t>
            </a:r>
          </a:p>
          <a:p>
            <a:pPr>
              <a:lnSpc>
                <a:spcPct val="107000"/>
              </a:lnSpc>
              <a:spcBef>
                <a:spcPts val="0"/>
              </a:spcBef>
              <a:spcAft>
                <a:spcPts val="800"/>
              </a:spcAft>
            </a:pP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endParaRPr lang="en-US"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426169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B050">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2093605" y="1315409"/>
            <a:ext cx="8756532" cy="690362"/>
          </a:xfrm>
          <a:solidFill>
            <a:srgbClr val="FFC000"/>
          </a:solidFill>
          <a:ln w="57150">
            <a:solidFill>
              <a:srgbClr val="FF0000"/>
            </a:solidFill>
          </a:ln>
        </p:spPr>
        <p:txBody>
          <a:bodyPr>
            <a:noAutofit/>
          </a:bodyPr>
          <a:lstStyle/>
          <a:p>
            <a:r>
              <a:rPr lang="en-US" sz="3600" b="1" dirty="0">
                <a:effectLst/>
                <a:latin typeface="Arial" panose="020B0604020202020204" pitchFamily="34" charset="0"/>
                <a:ea typeface="Calibri" panose="020F0502020204030204" pitchFamily="34" charset="0"/>
                <a:cs typeface="Arial" panose="020B0604020202020204" pitchFamily="34" charset="0"/>
              </a:rPr>
              <a:t>The medical evidence closes the case.</a:t>
            </a:r>
            <a:endParaRPr lang="en-US" sz="36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2766803" y="2754787"/>
            <a:ext cx="7157782" cy="2564780"/>
          </a:xfrm>
          <a:solidFill>
            <a:schemeClr val="accent4">
              <a:lumMod val="40000"/>
              <a:lumOff val="60000"/>
            </a:schemeClr>
          </a:solidFill>
          <a:ln w="38100">
            <a:solidFill>
              <a:schemeClr val="tx1"/>
            </a:solidFill>
          </a:ln>
        </p:spPr>
        <p:txBody>
          <a:bodyPr>
            <a:noAutofit/>
          </a:bodyPr>
          <a:lstStyle/>
          <a:p>
            <a:pPr marL="457200" indent="-457200">
              <a:lnSpc>
                <a:spcPct val="107000"/>
              </a:lnSpc>
              <a:spcBef>
                <a:spcPts val="0"/>
              </a:spcBef>
              <a:spcAft>
                <a:spcPts val="800"/>
              </a:spcAft>
              <a:buFont typeface="Arial" panose="020B0604020202020204" pitchFamily="34" charset="0"/>
              <a:buChar char="•"/>
            </a:pPr>
            <a:r>
              <a:rPr lang="en-US" sz="2800" dirty="0">
                <a:effectLst/>
                <a:latin typeface="Arial" panose="020B0604020202020204" pitchFamily="34" charset="0"/>
                <a:ea typeface="Calibri" panose="020F0502020204030204" pitchFamily="34" charset="0"/>
                <a:cs typeface="Arial" panose="020B0604020202020204" pitchFamily="34" charset="0"/>
              </a:rPr>
              <a:t>But, even </a:t>
            </a:r>
            <a:r>
              <a:rPr lang="en-US" sz="2800" dirty="0">
                <a:latin typeface="Arial" panose="020B0604020202020204" pitchFamily="34" charset="0"/>
                <a:ea typeface="Calibri" panose="020F0502020204030204" pitchFamily="34" charset="0"/>
                <a:cs typeface="Arial" panose="020B0604020202020204" pitchFamily="34" charset="0"/>
              </a:rPr>
              <a:t>if it was a bullet fragment, this does not explain the two leaking holes in JFK’s cheek.</a:t>
            </a:r>
          </a:p>
          <a:p>
            <a:pPr marL="457200" indent="-457200">
              <a:lnSpc>
                <a:spcPct val="107000"/>
              </a:lnSpc>
              <a:spcBef>
                <a:spcPts val="0"/>
              </a:spcBef>
              <a:spcAft>
                <a:spcPts val="800"/>
              </a:spcAft>
              <a:buFont typeface="Arial" panose="020B0604020202020204" pitchFamily="34" charset="0"/>
              <a:buChar char="•"/>
            </a:pPr>
            <a:r>
              <a:rPr lang="en-US" sz="2800" dirty="0">
                <a:latin typeface="Arial" panose="020B0604020202020204" pitchFamily="34" charset="0"/>
                <a:ea typeface="Calibri" panose="020F0502020204030204" pitchFamily="34" charset="0"/>
                <a:cs typeface="Arial" panose="020B0604020202020204" pitchFamily="34" charset="0"/>
              </a:rPr>
              <a:t>But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a:latin typeface="Arial" panose="020B0604020202020204" pitchFamily="34" charset="0"/>
                <a:ea typeface="Calibri" panose="020F0502020204030204" pitchFamily="34" charset="0"/>
                <a:cs typeface="Arial" panose="020B0604020202020204" pitchFamily="34" charset="0"/>
              </a:rPr>
              <a:t>glass shards can explain </a:t>
            </a:r>
            <a:r>
              <a:rPr lang="en-US" sz="2800" b="1" dirty="0">
                <a:latin typeface="Arial" panose="020B0604020202020204" pitchFamily="34" charset="0"/>
                <a:ea typeface="Calibri" panose="020F0502020204030204" pitchFamily="34" charset="0"/>
                <a:cs typeface="Arial" panose="020B0604020202020204" pitchFamily="34" charset="0"/>
              </a:rPr>
              <a:t>both</a:t>
            </a:r>
            <a:r>
              <a:rPr lang="en-US" sz="2800" dirty="0">
                <a:latin typeface="Arial" panose="020B0604020202020204" pitchFamily="34" charset="0"/>
                <a:ea typeface="Calibri" panose="020F0502020204030204" pitchFamily="34" charset="0"/>
                <a:cs typeface="Arial" panose="020B0604020202020204" pitchFamily="34" charset="0"/>
              </a:rPr>
              <a:t> the throat and the cheek wounds.</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837105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0B050">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1995053" y="1371600"/>
            <a:ext cx="8579392" cy="709909"/>
          </a:xfrm>
          <a:solidFill>
            <a:srgbClr val="FFC000"/>
          </a:solidFill>
          <a:ln w="57150">
            <a:solidFill>
              <a:srgbClr val="FF0000"/>
            </a:solidFill>
          </a:ln>
        </p:spPr>
        <p:txBody>
          <a:bodyPr>
            <a:noAutofit/>
          </a:bodyPr>
          <a:lstStyle/>
          <a:p>
            <a:r>
              <a:rPr lang="en-US" sz="3600" b="1" dirty="0">
                <a:effectLst/>
                <a:latin typeface="Arial" panose="020B0604020202020204" pitchFamily="34" charset="0"/>
                <a:ea typeface="Calibri" panose="020F0502020204030204" pitchFamily="34" charset="0"/>
                <a:cs typeface="Arial" panose="020B0604020202020204" pitchFamily="34" charset="0"/>
              </a:rPr>
              <a:t>The medical evidence closes the case.</a:t>
            </a:r>
            <a:endParaRPr lang="en-US" sz="36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1995053" y="3188525"/>
            <a:ext cx="8687815" cy="2543202"/>
          </a:xfrm>
          <a:solidFill>
            <a:schemeClr val="accent4">
              <a:lumMod val="40000"/>
              <a:lumOff val="60000"/>
            </a:schemeClr>
          </a:solidFill>
          <a:ln w="38100">
            <a:solidFill>
              <a:schemeClr val="tx1"/>
            </a:solidFill>
          </a:ln>
        </p:spPr>
        <p:txBody>
          <a:bodyPr>
            <a:noAutofit/>
          </a:bodyPr>
          <a:lstStyle/>
          <a:p>
            <a:pPr marL="457200" indent="-457200">
              <a:lnSpc>
                <a:spcPct val="107000"/>
              </a:lnSpc>
              <a:spcBef>
                <a:spcPts val="0"/>
              </a:spcBef>
              <a:spcAft>
                <a:spcPts val="800"/>
              </a:spcAft>
              <a:buFont typeface="Arial" panose="020B0604020202020204" pitchFamily="34" charset="0"/>
              <a:buChar char="•"/>
            </a:pPr>
            <a:r>
              <a:rPr lang="en-US" sz="2800" dirty="0">
                <a:effectLst/>
                <a:latin typeface="Arial" panose="020B0604020202020204" pitchFamily="34" charset="0"/>
                <a:ea typeface="Calibri" panose="020F0502020204030204" pitchFamily="34" charset="0"/>
                <a:cs typeface="Arial" panose="020B0604020202020204" pitchFamily="34" charset="0"/>
              </a:rPr>
              <a:t>Of course, even if the windshield was not perforated, glass shards might have arisen from the inside), but there is now too much circumstantial—and eyewitness—evidence.  </a:t>
            </a:r>
          </a:p>
          <a:p>
            <a:pPr marL="457200" indent="-457200">
              <a:lnSpc>
                <a:spcPct val="107000"/>
              </a:lnSpc>
              <a:spcBef>
                <a:spcPts val="0"/>
              </a:spcBef>
              <a:spcAft>
                <a:spcPts val="800"/>
              </a:spcAft>
              <a:buFont typeface="Arial" panose="020B0604020202020204" pitchFamily="34" charset="0"/>
              <a:buChar char="•"/>
            </a:pPr>
            <a:r>
              <a:rPr lang="en-US" sz="2800" dirty="0">
                <a:latin typeface="Arial" panose="020B0604020202020204" pitchFamily="34" charset="0"/>
                <a:ea typeface="Calibri" panose="020F0502020204030204" pitchFamily="34" charset="0"/>
                <a:cs typeface="Arial" panose="020B0604020202020204" pitchFamily="34" charset="0"/>
              </a:rPr>
              <a:t>A</a:t>
            </a:r>
            <a:r>
              <a:rPr lang="en-US" sz="2800" dirty="0">
                <a:effectLst/>
                <a:latin typeface="Arial" panose="020B0604020202020204" pitchFamily="34" charset="0"/>
                <a:ea typeface="Calibri" panose="020F0502020204030204" pitchFamily="34" charset="0"/>
                <a:cs typeface="Arial" panose="020B0604020202020204" pitchFamily="34" charset="0"/>
              </a:rPr>
              <a:t> windshield </a:t>
            </a:r>
            <a:r>
              <a:rPr lang="en-US" sz="2800" b="1" dirty="0">
                <a:effectLst/>
                <a:latin typeface="Arial" panose="020B0604020202020204" pitchFamily="34" charset="0"/>
                <a:ea typeface="Calibri" panose="020F0502020204030204" pitchFamily="34" charset="0"/>
                <a:cs typeface="Arial" panose="020B0604020202020204" pitchFamily="34" charset="0"/>
              </a:rPr>
              <a:t>perforation</a:t>
            </a:r>
            <a:r>
              <a:rPr lang="en-US" sz="2800" dirty="0">
                <a:effectLst/>
                <a:latin typeface="Arial" panose="020B0604020202020204" pitchFamily="34" charset="0"/>
                <a:ea typeface="Calibri" panose="020F0502020204030204" pitchFamily="34" charset="0"/>
                <a:cs typeface="Arial" panose="020B0604020202020204" pitchFamily="34" charset="0"/>
              </a:rPr>
              <a:t> must have occurred.</a:t>
            </a:r>
          </a:p>
          <a:p>
            <a:pPr>
              <a:lnSpc>
                <a:spcPct val="107000"/>
              </a:lnSpc>
              <a:spcBef>
                <a:spcPts val="0"/>
              </a:spcBef>
              <a:spcAft>
                <a:spcPts val="800"/>
              </a:spcAft>
            </a:pPr>
            <a:endParaRPr lang="en-US"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928685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B050">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3548983" y="520198"/>
            <a:ext cx="5282781" cy="529252"/>
          </a:xfrm>
          <a:solidFill>
            <a:srgbClr val="FFC000"/>
          </a:solidFill>
          <a:ln w="57150">
            <a:solidFill>
              <a:srgbClr val="FF0000"/>
            </a:solidFill>
          </a:ln>
        </p:spPr>
        <p:txBody>
          <a:bodyPr>
            <a:normAutofit fontScale="90000"/>
          </a:bodyPr>
          <a:lstStyle/>
          <a:p>
            <a:r>
              <a:rPr lang="en-US" sz="3200" b="1" dirty="0">
                <a:effectLst/>
                <a:latin typeface="Arial" panose="020B0604020202020204" pitchFamily="34" charset="0"/>
                <a:ea typeface="Calibri" panose="020F0502020204030204" pitchFamily="34" charset="0"/>
                <a:cs typeface="Arial" panose="020B0604020202020204" pitchFamily="34" charset="0"/>
              </a:rPr>
              <a:t>The Limousine: Conclusion</a:t>
            </a: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1630877" y="1306286"/>
            <a:ext cx="8997539" cy="5035137"/>
          </a:xfrm>
          <a:solidFill>
            <a:schemeClr val="accent4">
              <a:lumMod val="40000"/>
              <a:lumOff val="60000"/>
            </a:schemeClr>
          </a:solidFill>
          <a:ln w="57150">
            <a:solidFill>
              <a:schemeClr val="tx1"/>
            </a:solidFill>
          </a:ln>
        </p:spPr>
        <p:txBody>
          <a:bodyPr>
            <a:noAutofit/>
          </a:bodyPr>
          <a:lstStyle/>
          <a:p>
            <a:pPr marL="0" marR="0">
              <a:lnSpc>
                <a:spcPct val="107000"/>
              </a:lnSpc>
              <a:spcBef>
                <a:spcPts val="0"/>
              </a:spcBef>
              <a:spcAft>
                <a:spcPts val="800"/>
              </a:spcAft>
            </a:pPr>
            <a:r>
              <a:rPr lang="en-US" b="1" dirty="0">
                <a:effectLst/>
                <a:latin typeface="Arial" panose="020B0604020202020204" pitchFamily="34" charset="0"/>
                <a:ea typeface="Calibri" panose="020F0502020204030204" pitchFamily="34" charset="0"/>
                <a:cs typeface="Arial" panose="020B0604020202020204" pitchFamily="34" charset="0"/>
              </a:rPr>
              <a:t>So finally, we have reached a two-way conclusion:</a:t>
            </a:r>
          </a:p>
          <a:p>
            <a:pPr marL="342900" marR="0" lvl="0" indent="-342900" algn="l">
              <a:lnSpc>
                <a:spcPct val="107000"/>
              </a:lnSpc>
              <a:spcBef>
                <a:spcPts val="0"/>
              </a:spcBef>
              <a:spcAft>
                <a:spcPts val="0"/>
              </a:spcAft>
              <a:buFont typeface="+mj-lt"/>
              <a:buAutoNum type="arabicPeriod"/>
            </a:pPr>
            <a:r>
              <a:rPr lang="en-US" b="1" dirty="0">
                <a:effectLst/>
                <a:latin typeface="Arial" panose="020B0604020202020204" pitchFamily="34" charset="0"/>
                <a:ea typeface="Calibri" panose="020F0502020204030204" pitchFamily="34" charset="0"/>
                <a:cs typeface="Arial" panose="020B0604020202020204" pitchFamily="34" charset="0"/>
              </a:rPr>
              <a:t>We know that the X-100 was in Dearborn on Monday, November 25, 1963, because we have two independent eyewitnesses, as well as much circumstantial evidence.</a:t>
            </a:r>
          </a:p>
          <a:p>
            <a:pPr marR="0" lvl="0">
              <a:lnSpc>
                <a:spcPct val="107000"/>
              </a:lnSpc>
              <a:spcBef>
                <a:spcPts val="0"/>
              </a:spcBef>
              <a:spcAft>
                <a:spcPts val="0"/>
              </a:spcAft>
            </a:pPr>
            <a:endParaRPr lang="en-US" b="1" dirty="0">
              <a:effectLst/>
              <a:latin typeface="Arial" panose="020B0604020202020204" pitchFamily="34" charset="0"/>
              <a:ea typeface="Calibri" panose="020F0502020204030204" pitchFamily="34" charset="0"/>
              <a:cs typeface="Arial" panose="020B0604020202020204" pitchFamily="34" charset="0"/>
            </a:endParaRPr>
          </a:p>
          <a:p>
            <a:pPr marR="0" lvl="0" algn="l">
              <a:lnSpc>
                <a:spcPct val="107000"/>
              </a:lnSpc>
              <a:spcBef>
                <a:spcPts val="0"/>
              </a:spcBef>
              <a:spcAft>
                <a:spcPts val="800"/>
              </a:spcAft>
            </a:pPr>
            <a:r>
              <a:rPr lang="en-US" b="1" dirty="0">
                <a:effectLst/>
                <a:latin typeface="Arial" panose="020B0604020202020204" pitchFamily="34" charset="0"/>
                <a:ea typeface="Calibri" panose="020F0502020204030204" pitchFamily="34" charset="0"/>
                <a:cs typeface="Arial" panose="020B0604020202020204" pitchFamily="34" charset="0"/>
              </a:rPr>
              <a:t>2. We also know that there was a through and through (perforated) hole in the windshield—because the X-100 was in Dearborn on Monday, November 25, 1963. After all, there is no other reason for its presence there—except to remove the incriminating windshield. Furthermore, if its Dearborn visit had been appropriate, it would not have been so surreptitious.</a:t>
            </a:r>
          </a:p>
          <a:p>
            <a:pPr>
              <a:lnSpc>
                <a:spcPct val="107000"/>
              </a:lnSpc>
              <a:spcBef>
                <a:spcPts val="0"/>
              </a:spcBef>
              <a:spcAft>
                <a:spcPts val="80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498583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B050">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3001537" y="894413"/>
            <a:ext cx="6568068" cy="642070"/>
          </a:xfrm>
          <a:solidFill>
            <a:srgbClr val="FFC000"/>
          </a:solidFill>
          <a:ln w="57150">
            <a:solidFill>
              <a:srgbClr val="FF0000"/>
            </a:solidFill>
          </a:ln>
        </p:spPr>
        <p:txBody>
          <a:bodyPr>
            <a:normAutofit fontScale="90000"/>
          </a:bodyPr>
          <a:lstStyle/>
          <a:p>
            <a:r>
              <a:rPr lang="en-US" sz="3200" b="1" dirty="0">
                <a:latin typeface="Arial" panose="020B0604020202020204" pitchFamily="34" charset="0"/>
                <a:cs typeface="Arial" panose="020B0604020202020204" pitchFamily="34" charset="0"/>
              </a:rPr>
              <a:t>Summary of the Medical Evidence-1</a:t>
            </a: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1597423" y="2153780"/>
            <a:ext cx="9724293" cy="3958262"/>
          </a:xfrm>
          <a:solidFill>
            <a:schemeClr val="accent4">
              <a:lumMod val="40000"/>
              <a:lumOff val="60000"/>
            </a:schemeClr>
          </a:solidFill>
          <a:ln w="57150">
            <a:solidFill>
              <a:schemeClr val="tx1"/>
            </a:solidFill>
          </a:ln>
        </p:spPr>
        <p:txBody>
          <a:bodyPr>
            <a:noAutofit/>
          </a:bodyPr>
          <a:lstStyle/>
          <a:p>
            <a:pPr algn="l">
              <a:lnSpc>
                <a:spcPct val="107000"/>
              </a:lnSpc>
              <a:spcBef>
                <a:spcPts val="0"/>
              </a:spcBef>
              <a:spcAft>
                <a:spcPts val="800"/>
              </a:spcAft>
            </a:pPr>
            <a:r>
              <a:rPr lang="en-US" sz="2800" b="1" dirty="0">
                <a:effectLst/>
                <a:latin typeface="Arial" panose="020B0604020202020204" pitchFamily="34" charset="0"/>
                <a:ea typeface="Calibri" panose="020F0502020204030204" pitchFamily="34" charset="0"/>
                <a:cs typeface="Arial" panose="020B0604020202020204" pitchFamily="34" charset="0"/>
              </a:rPr>
              <a:t>The medical evidence is the Rosetta Stone (not Oliver Stone) in the JFK cover-up. That stone is the most famous item in the British Museum. It was deciphered 200 years ago by Dr. Thomas Young,* who was attached to St. George’s Hospital, at Hyde Park corner.</a:t>
            </a:r>
          </a:p>
          <a:p>
            <a:pPr>
              <a:lnSpc>
                <a:spcPct val="107000"/>
              </a:lnSpc>
              <a:spcBef>
                <a:spcPts val="0"/>
              </a:spcBef>
              <a:spcAft>
                <a:spcPts val="800"/>
              </a:spcAft>
            </a:pPr>
            <a:r>
              <a:rPr lang="en-US" sz="2800"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rPr>
              <a:t>* Like me, Young was a physician-physicist. In 1801, he proved—contrary to Newton—that light was a wave. Einstein later proved that both geniuses were correct.</a:t>
            </a:r>
          </a:p>
        </p:txBody>
      </p:sp>
    </p:spTree>
    <p:extLst>
      <p:ext uri="{BB962C8B-B14F-4D97-AF65-F5344CB8AC3E}">
        <p14:creationId xmlns:p14="http://schemas.microsoft.com/office/powerpoint/2010/main" val="40868077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B050">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2733907" y="169619"/>
            <a:ext cx="6568068" cy="642070"/>
          </a:xfrm>
          <a:solidFill>
            <a:srgbClr val="FFC000"/>
          </a:solidFill>
          <a:ln w="57150">
            <a:solidFill>
              <a:srgbClr val="FF0000"/>
            </a:solidFill>
          </a:ln>
        </p:spPr>
        <p:txBody>
          <a:bodyPr>
            <a:normAutofit fontScale="90000"/>
          </a:bodyPr>
          <a:lstStyle/>
          <a:p>
            <a:r>
              <a:rPr lang="en-US" sz="3200" b="1" dirty="0">
                <a:latin typeface="Arial" panose="020B0604020202020204" pitchFamily="34" charset="0"/>
                <a:cs typeface="Arial" panose="020B0604020202020204" pitchFamily="34" charset="0"/>
              </a:rPr>
              <a:t>Summary of the Medical Evidence-2</a:t>
            </a: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514815" y="1016355"/>
            <a:ext cx="11162370" cy="5484806"/>
          </a:xfrm>
          <a:solidFill>
            <a:schemeClr val="accent4">
              <a:lumMod val="40000"/>
              <a:lumOff val="60000"/>
            </a:schemeClr>
          </a:solidFill>
          <a:ln w="57150">
            <a:solidFill>
              <a:schemeClr val="tx1"/>
            </a:solidFill>
          </a:ln>
        </p:spPr>
        <p:txBody>
          <a:bodyPr>
            <a:noAutofit/>
          </a:bodyPr>
          <a:lstStyle/>
          <a:p>
            <a:pPr marL="0" marR="0" indent="457200" algn="l">
              <a:lnSpc>
                <a:spcPct val="106000"/>
              </a:lnSpc>
              <a:spcBef>
                <a:spcPts val="0"/>
              </a:spcBef>
              <a:spcAft>
                <a:spcPts val="800"/>
              </a:spcAft>
            </a:pPr>
            <a:r>
              <a:rPr lang="en-US" b="1" dirty="0">
                <a:effectLst/>
                <a:latin typeface="Arial" panose="020B0604020202020204" pitchFamily="34" charset="0"/>
                <a:ea typeface="Calibri" panose="020F0502020204030204" pitchFamily="34" charset="0"/>
                <a:cs typeface="Arial" panose="020B0604020202020204" pitchFamily="34" charset="0"/>
              </a:rPr>
              <a:t>As we now finally know, JFK’s autopsy was not merely a fraud—it was a French farce. In their report, the three pathologists, under orders to avoid multiple headshots and conspiracy, </a:t>
            </a:r>
            <a:r>
              <a:rPr lang="en-US" b="1">
                <a:effectLst/>
                <a:latin typeface="Arial" panose="020B0604020202020204" pitchFamily="34" charset="0"/>
                <a:ea typeface="Calibri" panose="020F0502020204030204" pitchFamily="34" charset="0"/>
                <a:cs typeface="Arial" panose="020B0604020202020204" pitchFamily="34" charset="0"/>
              </a:rPr>
              <a:t>deliberately </a:t>
            </a:r>
            <a:r>
              <a:rPr lang="en-US" b="1">
                <a:latin typeface="Arial" panose="020B0604020202020204" pitchFamily="34" charset="0"/>
                <a:ea typeface="Calibri" panose="020F0502020204030204" pitchFamily="34" charset="0"/>
                <a:cs typeface="Arial" panose="020B0604020202020204" pitchFamily="34" charset="0"/>
              </a:rPr>
              <a:t>lowered</a:t>
            </a:r>
            <a:r>
              <a:rPr lang="en-US" b="1">
                <a:effectLst/>
                <a:latin typeface="Arial" panose="020B0604020202020204" pitchFamily="34" charset="0"/>
                <a:ea typeface="Calibri" panose="020F0502020204030204" pitchFamily="34" charset="0"/>
                <a:cs typeface="Arial" panose="020B0604020202020204" pitchFamily="34" charset="0"/>
              </a:rPr>
              <a:t> </a:t>
            </a:r>
            <a:r>
              <a:rPr lang="en-US" b="1" dirty="0">
                <a:effectLst/>
                <a:latin typeface="Arial" panose="020B0604020202020204" pitchFamily="34" charset="0"/>
                <a:ea typeface="Calibri" panose="020F0502020204030204" pitchFamily="34" charset="0"/>
                <a:cs typeface="Arial" panose="020B0604020202020204" pitchFamily="34" charset="0"/>
              </a:rPr>
              <a:t>the trail of metallic debris by 4 inches (over half the height of the head). They purposefully incised the forehead wound—or someone else did—(this incision in the autopsy photograph was not seen in Dallas) in order to obscure a frontal bullet entry, which many witnesses had observed. The autopsy report obfuscated the exact size and location of the large posterior exit hole, which was seen by virtually all observers in Dealey Plaza, at Parkland Hospital and at the Bethesda Naval Medical Center. Humes and Boswell promptly examined the real brain (in the absence of their colleague Finck), but then later examined a substitute brain—with Finck. My optical density data, from the extant skull X-rays at NARA, are consistent with the real brain—but they are inconsistent with the fake brain. </a:t>
            </a:r>
          </a:p>
        </p:txBody>
      </p:sp>
    </p:spTree>
    <p:extLst>
      <p:ext uri="{BB962C8B-B14F-4D97-AF65-F5344CB8AC3E}">
        <p14:creationId xmlns:p14="http://schemas.microsoft.com/office/powerpoint/2010/main" val="583822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1187530" y="1170877"/>
            <a:ext cx="10465494" cy="1382751"/>
          </a:xfrm>
          <a:solidFill>
            <a:srgbClr val="FFFF00"/>
          </a:solidFill>
          <a:ln w="57150">
            <a:solidFill>
              <a:srgbClr val="FF0000"/>
            </a:solidFill>
          </a:ln>
        </p:spPr>
        <p:txBody>
          <a:bodyPr>
            <a:noAutofit/>
          </a:bodyPr>
          <a:lstStyle/>
          <a:p>
            <a:pPr marL="0" marR="0">
              <a:lnSpc>
                <a:spcPct val="107000"/>
              </a:lnSpc>
              <a:spcBef>
                <a:spcPts val="0"/>
              </a:spcBef>
              <a:spcAft>
                <a:spcPts val="0"/>
              </a:spcAft>
            </a:pPr>
            <a:br>
              <a:rPr lang="en-US" sz="4000" dirty="0">
                <a:effectLst/>
                <a:latin typeface="Calibri" panose="020F0502020204030204" pitchFamily="34" charset="0"/>
                <a:ea typeface="Calibri" panose="020F0502020204030204" pitchFamily="34" charset="0"/>
                <a:cs typeface="Times New Roman" panose="02020603050405020304" pitchFamily="18" charset="0"/>
              </a:rPr>
            </a:b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JFK Assassination: </a:t>
            </a:r>
            <a:b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rPr>
              <a:t>Just o</a:t>
            </a:r>
            <a:r>
              <a:rPr lang="en-US" sz="4000" b="1"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ne primary motive in the cover-up</a:t>
            </a:r>
            <a:endParaRPr lang="en-US" sz="4000" b="1" spc="3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783771" y="3164773"/>
            <a:ext cx="11174493" cy="3224151"/>
          </a:xfrm>
          <a:solidFill>
            <a:schemeClr val="accent4">
              <a:lumMod val="40000"/>
              <a:lumOff val="60000"/>
            </a:schemeClr>
          </a:solidFill>
          <a:ln w="28575">
            <a:solidFill>
              <a:schemeClr val="tx1"/>
            </a:solidFill>
          </a:ln>
        </p:spPr>
        <p:txBody>
          <a:bodyPr>
            <a:noAutofit/>
          </a:bodyPr>
          <a:lstStyle/>
          <a:p>
            <a:pPr marL="914400" algn="l">
              <a:lnSpc>
                <a:spcPct val="107000"/>
              </a:lnSpc>
              <a:spcBef>
                <a:spcPts val="0"/>
              </a:spcBef>
              <a:spcAft>
                <a:spcPts val="800"/>
              </a:spcAft>
            </a:pPr>
            <a:r>
              <a:rPr lang="en-US" sz="3600"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all costs, the new elite had to protect themselves and their futures</a:t>
            </a:r>
            <a:r>
              <a:rPr lang="en-US" sz="3600" spc="30" dirty="0">
                <a:solidFill>
                  <a:srgbClr val="000000"/>
                </a:solidFill>
                <a:latin typeface="Arial" panose="020B0604020202020204" pitchFamily="34" charset="0"/>
                <a:ea typeface="Calibri" panose="020F0502020204030204" pitchFamily="34" charset="0"/>
                <a:cs typeface="Arial" panose="020B0604020202020204" pitchFamily="34" charset="0"/>
              </a:rPr>
              <a:t>. T</a:t>
            </a:r>
            <a:r>
              <a:rPr lang="en-US" sz="3600"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herefore, all potential evidence of conspiracy had to be destroyed. </a:t>
            </a:r>
            <a:r>
              <a:rPr lang="en-US" sz="3600" spc="30" dirty="0">
                <a:solidFill>
                  <a:srgbClr val="000000"/>
                </a:solidFill>
                <a:latin typeface="Arial" panose="020B0604020202020204" pitchFamily="34" charset="0"/>
                <a:ea typeface="Calibri" panose="020F0502020204030204" pitchFamily="34" charset="0"/>
                <a:cs typeface="Arial" panose="020B0604020202020204" pitchFamily="34" charset="0"/>
              </a:rPr>
              <a:t>The disappearing l</a:t>
            </a:r>
            <a:r>
              <a:rPr lang="en-US" sz="3600"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imousine windshield is just one more example.</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914400" marR="0">
              <a:lnSpc>
                <a:spcPct val="107000"/>
              </a:lnSpc>
              <a:spcBef>
                <a:spcPts val="0"/>
              </a:spcBef>
              <a:spcAft>
                <a:spcPts val="800"/>
              </a:spcAft>
            </a:pPr>
            <a:endParaRPr lang="en-US" sz="3600" spc="3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588692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00B050">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2456366" y="256478"/>
            <a:ext cx="6568068" cy="642070"/>
          </a:xfrm>
          <a:solidFill>
            <a:srgbClr val="FFC000"/>
          </a:solidFill>
          <a:ln w="57150">
            <a:solidFill>
              <a:srgbClr val="FF0000"/>
            </a:solidFill>
          </a:ln>
        </p:spPr>
        <p:txBody>
          <a:bodyPr>
            <a:normAutofit fontScale="90000"/>
          </a:bodyPr>
          <a:lstStyle/>
          <a:p>
            <a:r>
              <a:rPr lang="en-US" sz="3200" b="1" dirty="0">
                <a:latin typeface="Arial" panose="020B0604020202020204" pitchFamily="34" charset="0"/>
                <a:cs typeface="Arial" panose="020B0604020202020204" pitchFamily="34" charset="0"/>
              </a:rPr>
              <a:t>Summary of the Medical Evidence-3</a:t>
            </a:r>
            <a:endParaRPr lang="en-US" sz="3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1238405" y="1055507"/>
            <a:ext cx="9511990" cy="5546015"/>
          </a:xfrm>
          <a:solidFill>
            <a:schemeClr val="accent4">
              <a:lumMod val="40000"/>
              <a:lumOff val="60000"/>
            </a:schemeClr>
          </a:solidFill>
          <a:ln w="57150">
            <a:solidFill>
              <a:schemeClr val="tx1"/>
            </a:solidFill>
          </a:ln>
        </p:spPr>
        <p:txBody>
          <a:bodyPr>
            <a:noAutofit/>
          </a:bodyPr>
          <a:lstStyle/>
          <a:p>
            <a:pPr marL="0" marR="0" indent="457200" algn="l">
              <a:lnSpc>
                <a:spcPct val="106000"/>
              </a:lnSpc>
              <a:spcBef>
                <a:spcPts val="0"/>
              </a:spcBef>
              <a:spcAft>
                <a:spcPts val="800"/>
              </a:spcAft>
            </a:pPr>
            <a:r>
              <a:rPr lang="en-US" b="1" dirty="0">
                <a:effectLst/>
                <a:latin typeface="Arial" panose="020B0604020202020204" pitchFamily="34" charset="0"/>
                <a:ea typeface="Calibri" panose="020F0502020204030204" pitchFamily="34" charset="0"/>
                <a:cs typeface="Arial" panose="020B0604020202020204" pitchFamily="34" charset="0"/>
              </a:rPr>
              <a:t>In turn, however, these same pathologists were later themselves unexpectedly victimized by (illegal—but federally authorized) alterations to the autopsy photographs and to the skull X-rays. Under oath, all three denied seeing these fake images on the body or in the X-rays. On the other hand, subsequent forensic experts accepted these falsified images and so displayed no faith in the pathologists (or in the radiologist—to whom I have twice spoken), even though the autopsy photographs had no legal provenance. The HSCA proved that this was true—by locating the actual camera and lens combination. These details are dissected in my book, </a:t>
            </a:r>
            <a:r>
              <a:rPr lang="en-US" b="1" i="1" dirty="0">
                <a:effectLst/>
                <a:latin typeface="Arial" panose="020B0604020202020204" pitchFamily="34" charset="0"/>
                <a:ea typeface="Calibri" panose="020F0502020204030204" pitchFamily="34" charset="0"/>
                <a:cs typeface="Arial" panose="020B0604020202020204" pitchFamily="34" charset="0"/>
              </a:rPr>
              <a:t>JFK </a:t>
            </a:r>
            <a:r>
              <a:rPr lang="en-US" b="1" i="1" dirty="0">
                <a:latin typeface="Arial" panose="020B0604020202020204" pitchFamily="34" charset="0"/>
                <a:ea typeface="Calibri" panose="020F0502020204030204" pitchFamily="34" charset="0"/>
                <a:cs typeface="Arial" panose="020B0604020202020204" pitchFamily="34" charset="0"/>
              </a:rPr>
              <a:t>A</a:t>
            </a:r>
            <a:r>
              <a:rPr lang="en-US" b="1" i="1" dirty="0">
                <a:effectLst/>
                <a:latin typeface="Arial" panose="020B0604020202020204" pitchFamily="34" charset="0"/>
                <a:ea typeface="Calibri" panose="020F0502020204030204" pitchFamily="34" charset="0"/>
                <a:cs typeface="Arial" panose="020B0604020202020204" pitchFamily="34" charset="0"/>
              </a:rPr>
              <a:t>ssassination Paradoxes</a:t>
            </a:r>
            <a:r>
              <a:rPr lang="en-US" b="1" dirty="0">
                <a:effectLst/>
                <a:latin typeface="Arial" panose="020B0604020202020204" pitchFamily="34" charset="0"/>
                <a:ea typeface="Calibri" panose="020F0502020204030204" pitchFamily="34" charset="0"/>
                <a:cs typeface="Arial" panose="020B0604020202020204" pitchFamily="34" charset="0"/>
              </a:rPr>
              <a:t>, a 500+ page, color-illustrated, hardcover anthology with 1000+ footnotes. The veil has now been lifted in the land of Oz.</a:t>
            </a:r>
          </a:p>
        </p:txBody>
      </p:sp>
    </p:spTree>
    <p:extLst>
      <p:ext uri="{BB962C8B-B14F-4D97-AF65-F5344CB8AC3E}">
        <p14:creationId xmlns:p14="http://schemas.microsoft.com/office/powerpoint/2010/main" val="31437680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0B050">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1669893" y="1717289"/>
            <a:ext cx="8495371" cy="642070"/>
          </a:xfrm>
          <a:solidFill>
            <a:srgbClr val="FFC000"/>
          </a:solidFill>
          <a:ln w="57150">
            <a:solidFill>
              <a:srgbClr val="FF0000"/>
            </a:solidFill>
          </a:ln>
        </p:spPr>
        <p:txBody>
          <a:bodyPr>
            <a:noAutofit/>
          </a:bodyPr>
          <a:lstStyle/>
          <a:p>
            <a:r>
              <a:rPr lang="en-US" sz="3600" b="1" dirty="0">
                <a:latin typeface="Arial" panose="020B0604020202020204" pitchFamily="34" charset="0"/>
                <a:cs typeface="Arial" panose="020B0604020202020204" pitchFamily="34" charset="0"/>
              </a:rPr>
              <a:t>Summary of the Medical Evidence-4</a:t>
            </a:r>
            <a:endParaRPr lang="en-US" sz="36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1669893" y="3597441"/>
            <a:ext cx="8349036" cy="1479885"/>
          </a:xfrm>
          <a:solidFill>
            <a:schemeClr val="accent4">
              <a:lumMod val="40000"/>
              <a:lumOff val="60000"/>
            </a:schemeClr>
          </a:solidFill>
          <a:ln w="57150">
            <a:solidFill>
              <a:schemeClr val="tx1"/>
            </a:solidFill>
          </a:ln>
        </p:spPr>
        <p:txBody>
          <a:bodyPr>
            <a:noAutofit/>
          </a:bodyPr>
          <a:lstStyle/>
          <a:p>
            <a:pPr marL="0" marR="0" indent="457200" algn="l">
              <a:lnSpc>
                <a:spcPct val="106000"/>
              </a:lnSpc>
              <a:spcBef>
                <a:spcPts val="0"/>
              </a:spcBef>
              <a:spcAft>
                <a:spcPts val="800"/>
              </a:spcAft>
            </a:pPr>
            <a:r>
              <a:rPr lang="en-US" sz="3600" b="1" dirty="0">
                <a:effectLst/>
                <a:latin typeface="Arial" panose="020B0604020202020204" pitchFamily="34" charset="0"/>
                <a:ea typeface="Calibri" panose="020F0502020204030204" pitchFamily="34" charset="0"/>
                <a:cs typeface="Arial" panose="020B0604020202020204" pitchFamily="34" charset="0"/>
              </a:rPr>
              <a:t>Oswald did not fire any shots.</a:t>
            </a:r>
          </a:p>
          <a:p>
            <a:pPr marL="0" marR="0" indent="457200" algn="l">
              <a:lnSpc>
                <a:spcPct val="106000"/>
              </a:lnSpc>
              <a:spcBef>
                <a:spcPts val="0"/>
              </a:spcBef>
              <a:spcAft>
                <a:spcPts val="800"/>
              </a:spcAft>
            </a:pPr>
            <a:r>
              <a:rPr lang="en-US" sz="3600" b="1" dirty="0">
                <a:latin typeface="Arial" panose="020B0604020202020204" pitchFamily="34" charset="0"/>
                <a:ea typeface="Calibri" panose="020F0502020204030204" pitchFamily="34" charset="0"/>
                <a:cs typeface="Arial" panose="020B0604020202020204" pitchFamily="34" charset="0"/>
              </a:rPr>
              <a:t>He was a patsy—as he recognized.</a:t>
            </a:r>
            <a:endParaRPr lang="en-US" sz="36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454142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0B050">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813465" y="169780"/>
            <a:ext cx="10881360" cy="1160596"/>
          </a:xfrm>
          <a:solidFill>
            <a:srgbClr val="FFC000"/>
          </a:solidFill>
          <a:ln w="57150">
            <a:solidFill>
              <a:srgbClr val="FF0000"/>
            </a:solidFill>
          </a:ln>
        </p:spPr>
        <p:txBody>
          <a:bodyPr>
            <a:noAutofit/>
          </a:bodyPr>
          <a:lstStyle/>
          <a:p>
            <a:r>
              <a:rPr lang="en-US" sz="4000" b="1" dirty="0">
                <a:latin typeface="Arial" panose="020B0604020202020204" pitchFamily="34" charset="0"/>
                <a:cs typeface="Arial" panose="020B0604020202020204" pitchFamily="34" charset="0"/>
              </a:rPr>
              <a:t>And so, the systemic cover-up succeeded—and the history books curtsied</a:t>
            </a: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1080767" y="1617795"/>
            <a:ext cx="10346757" cy="4867225"/>
          </a:xfrm>
          <a:solidFill>
            <a:schemeClr val="accent4">
              <a:lumMod val="40000"/>
              <a:lumOff val="60000"/>
            </a:schemeClr>
          </a:solidFill>
          <a:ln w="57150">
            <a:solidFill>
              <a:schemeClr val="tx1"/>
            </a:solidFill>
          </a:ln>
        </p:spPr>
        <p:txBody>
          <a:bodyPr>
            <a:noAutofit/>
          </a:bodyPr>
          <a:lstStyle/>
          <a:p>
            <a:pPr indent="457200" algn="l">
              <a:lnSpc>
                <a:spcPct val="106000"/>
              </a:lnSpc>
              <a:spcBef>
                <a:spcPts val="0"/>
              </a:spcBef>
              <a:spcAft>
                <a:spcPts val="800"/>
              </a:spcAft>
            </a:pPr>
            <a:r>
              <a:rPr lang="en-US" sz="3200" dirty="0">
                <a:effectLst/>
                <a:latin typeface="Arial" panose="020B0604020202020204" pitchFamily="34" charset="0"/>
                <a:ea typeface="Calibri" panose="020F0502020204030204" pitchFamily="34" charset="0"/>
                <a:cs typeface="Arial" panose="020B0604020202020204" pitchFamily="34" charset="0"/>
              </a:rPr>
              <a:t>With the destruction of the original windshield, and the overt muzzling of Dr. Malcolm Perry, and the Secret Service control over the autopsy photographs (and the X-rays)—via James Rowley, and </a:t>
            </a:r>
            <a:r>
              <a:rPr lang="en-US" sz="3200" i="1" dirty="0">
                <a:effectLst/>
                <a:latin typeface="Arial" panose="020B0604020202020204" pitchFamily="34" charset="0"/>
                <a:ea typeface="Calibri" panose="020F0502020204030204" pitchFamily="34" charset="0"/>
                <a:cs typeface="Arial" panose="020B0604020202020204" pitchFamily="34" charset="0"/>
              </a:rPr>
              <a:t>LIFE</a:t>
            </a:r>
            <a:r>
              <a:rPr lang="en-US" sz="3200" dirty="0">
                <a:effectLst/>
                <a:latin typeface="Arial" panose="020B0604020202020204" pitchFamily="34" charset="0"/>
                <a:ea typeface="Calibri" panose="020F0502020204030204" pitchFamily="34" charset="0"/>
                <a:cs typeface="Arial" panose="020B0604020202020204" pitchFamily="34" charset="0"/>
              </a:rPr>
              <a:t>’s control of the Z-film, and the FBI’s control of the Oswald items, as well as control of input to the Warren Commission (via Allen Dulles, James Angleton, and George Joannides), the new elite now controlled the entire history of the JFK assassination.</a:t>
            </a:r>
          </a:p>
          <a:p>
            <a:pPr marL="0" marR="0" indent="457200" algn="l">
              <a:lnSpc>
                <a:spcPct val="106000"/>
              </a:lnSpc>
              <a:spcBef>
                <a:spcPts val="0"/>
              </a:spcBef>
              <a:spcAft>
                <a:spcPts val="800"/>
              </a:spcAft>
            </a:pPr>
            <a:endParaRPr lang="en-US" sz="32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731563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0B050">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1669893" y="1717289"/>
            <a:ext cx="8495371" cy="642070"/>
          </a:xfrm>
          <a:solidFill>
            <a:srgbClr val="FFC000"/>
          </a:solidFill>
          <a:ln w="57150">
            <a:solidFill>
              <a:srgbClr val="FF0000"/>
            </a:solidFill>
          </a:ln>
        </p:spPr>
        <p:txBody>
          <a:bodyPr>
            <a:noAutofit/>
          </a:bodyPr>
          <a:lstStyle/>
          <a:p>
            <a:r>
              <a:rPr lang="en-US" sz="3600" b="1" dirty="0">
                <a:latin typeface="Arial" panose="020B0604020202020204" pitchFamily="34" charset="0"/>
                <a:cs typeface="Arial" panose="020B0604020202020204" pitchFamily="34" charset="0"/>
              </a:rPr>
              <a:t>Summary of the Medical Evidence-4</a:t>
            </a:r>
            <a:endParaRPr lang="en-US" sz="36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2274849" y="3428999"/>
            <a:ext cx="7337502" cy="642069"/>
          </a:xfrm>
          <a:solidFill>
            <a:schemeClr val="accent4">
              <a:lumMod val="40000"/>
              <a:lumOff val="60000"/>
            </a:schemeClr>
          </a:solidFill>
          <a:ln w="57150">
            <a:solidFill>
              <a:schemeClr val="tx1"/>
            </a:solidFill>
          </a:ln>
        </p:spPr>
        <p:txBody>
          <a:bodyPr>
            <a:noAutofit/>
          </a:bodyPr>
          <a:lstStyle/>
          <a:p>
            <a:pPr marL="0" marR="0" indent="457200" algn="l">
              <a:lnSpc>
                <a:spcPct val="106000"/>
              </a:lnSpc>
              <a:spcBef>
                <a:spcPts val="0"/>
              </a:spcBef>
              <a:spcAft>
                <a:spcPts val="800"/>
              </a:spcAft>
            </a:pPr>
            <a:r>
              <a:rPr lang="en-US" sz="3600" b="1" dirty="0">
                <a:effectLst/>
                <a:latin typeface="Arial" panose="020B0604020202020204" pitchFamily="34" charset="0"/>
                <a:ea typeface="Calibri" panose="020F0502020204030204" pitchFamily="34" charset="0"/>
                <a:cs typeface="Arial" panose="020B0604020202020204" pitchFamily="34" charset="0"/>
              </a:rPr>
              <a:t>Oswald did not fire any shots.</a:t>
            </a:r>
          </a:p>
        </p:txBody>
      </p:sp>
      <p:pic>
        <p:nvPicPr>
          <p:cNvPr id="5" name="Picture 4">
            <a:extLst>
              <a:ext uri="{FF2B5EF4-FFF2-40B4-BE49-F238E27FC236}">
                <a16:creationId xmlns:a16="http://schemas.microsoft.com/office/drawing/2014/main" id="{56290CAA-219C-9101-B998-933F80263BB8}"/>
              </a:ext>
            </a:extLst>
          </p:cNvPr>
          <p:cNvPicPr>
            <a:picLocks noChangeAspect="1"/>
          </p:cNvPicPr>
          <p:nvPr/>
        </p:nvPicPr>
        <p:blipFill>
          <a:blip r:embed="rId3"/>
          <a:stretch>
            <a:fillRect/>
          </a:stretch>
        </p:blipFill>
        <p:spPr>
          <a:xfrm>
            <a:off x="-1" y="11478"/>
            <a:ext cx="12192001" cy="6846522"/>
          </a:xfrm>
          <a:prstGeom prst="rect">
            <a:avLst/>
          </a:prstGeom>
          <a:solidFill>
            <a:schemeClr val="accent6">
              <a:lumMod val="75000"/>
            </a:schemeClr>
          </a:solidFill>
        </p:spPr>
      </p:pic>
    </p:spTree>
    <p:extLst>
      <p:ext uri="{BB962C8B-B14F-4D97-AF65-F5344CB8AC3E}">
        <p14:creationId xmlns:p14="http://schemas.microsoft.com/office/powerpoint/2010/main" val="13058861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00B050">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2397866" y="303999"/>
            <a:ext cx="6400145" cy="1252499"/>
          </a:xfrm>
          <a:solidFill>
            <a:srgbClr val="FFC000"/>
          </a:solidFill>
          <a:ln w="57150">
            <a:solidFill>
              <a:srgbClr val="FF0000"/>
            </a:solidFill>
          </a:ln>
        </p:spPr>
        <p:txBody>
          <a:bodyPr>
            <a:noAutofit/>
          </a:bodyPr>
          <a:lstStyle/>
          <a:p>
            <a:r>
              <a:rPr lang="en-US" sz="4000" b="1" dirty="0">
                <a:latin typeface="Arial" panose="020B0604020202020204" pitchFamily="34" charset="0"/>
                <a:cs typeface="Arial" panose="020B0604020202020204" pitchFamily="34" charset="0"/>
              </a:rPr>
              <a:t>Who ordered this?</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—My simplified scheme</a:t>
            </a:r>
            <a:endParaRPr lang="en-US"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2792207" y="2197960"/>
            <a:ext cx="5305046" cy="3729791"/>
          </a:xfrm>
          <a:solidFill>
            <a:schemeClr val="accent4">
              <a:lumMod val="40000"/>
              <a:lumOff val="60000"/>
            </a:schemeClr>
          </a:solidFill>
          <a:ln w="57150">
            <a:solidFill>
              <a:schemeClr val="tx1"/>
            </a:solidFill>
          </a:ln>
        </p:spPr>
        <p:txBody>
          <a:bodyPr>
            <a:noAutofit/>
          </a:bodyPr>
          <a:lstStyle/>
          <a:p>
            <a:pPr marL="0" marR="0" indent="457200" algn="l">
              <a:lnSpc>
                <a:spcPct val="106000"/>
              </a:lnSpc>
              <a:spcBef>
                <a:spcPts val="0"/>
              </a:spcBef>
              <a:spcAft>
                <a:spcPts val="800"/>
              </a:spcAft>
            </a:pPr>
            <a:r>
              <a:rPr lang="en-US" sz="3600" b="1" dirty="0">
                <a:effectLst/>
                <a:latin typeface="Arial" panose="020B0604020202020204" pitchFamily="34" charset="0"/>
                <a:ea typeface="Calibri" panose="020F0502020204030204" pitchFamily="34" charset="0"/>
                <a:cs typeface="Arial" panose="020B0604020202020204" pitchFamily="34" charset="0"/>
              </a:rPr>
              <a:t>Joint Chiefs of Staff</a:t>
            </a:r>
          </a:p>
          <a:p>
            <a:pPr marL="0" marR="0" indent="457200" algn="l">
              <a:lnSpc>
                <a:spcPct val="106000"/>
              </a:lnSpc>
              <a:spcBef>
                <a:spcPts val="0"/>
              </a:spcBef>
              <a:spcAft>
                <a:spcPts val="800"/>
              </a:spcAft>
            </a:pPr>
            <a:endParaRPr lang="en-US" sz="3600" b="1" dirty="0">
              <a:latin typeface="Arial" panose="020B0604020202020204" pitchFamily="34" charset="0"/>
              <a:ea typeface="Calibri" panose="020F0502020204030204" pitchFamily="34" charset="0"/>
              <a:cs typeface="Arial" panose="020B0604020202020204" pitchFamily="34" charset="0"/>
            </a:endParaRPr>
          </a:p>
          <a:p>
            <a:pPr marL="0" marR="0" indent="457200" algn="l">
              <a:lnSpc>
                <a:spcPct val="106000"/>
              </a:lnSpc>
              <a:spcBef>
                <a:spcPts val="0"/>
              </a:spcBef>
              <a:spcAft>
                <a:spcPts val="800"/>
              </a:spcAft>
            </a:pPr>
            <a:r>
              <a:rPr lang="en-US" sz="3600" b="1" dirty="0">
                <a:latin typeface="Arial" panose="020B0604020202020204" pitchFamily="34" charset="0"/>
                <a:ea typeface="Calibri" panose="020F0502020204030204" pitchFamily="34" charset="0"/>
                <a:cs typeface="Arial" panose="020B0604020202020204" pitchFamily="34" charset="0"/>
              </a:rPr>
              <a:t>		CIA (--&gt;LBJ)</a:t>
            </a:r>
          </a:p>
          <a:p>
            <a:pPr marL="0" marR="0" indent="457200" algn="l">
              <a:lnSpc>
                <a:spcPct val="106000"/>
              </a:lnSpc>
              <a:spcBef>
                <a:spcPts val="0"/>
              </a:spcBef>
              <a:spcAft>
                <a:spcPts val="800"/>
              </a:spcAft>
            </a:pPr>
            <a:r>
              <a:rPr lang="en-US" sz="3600" b="1" dirty="0">
                <a:latin typeface="Arial" panose="020B0604020202020204" pitchFamily="34" charset="0"/>
                <a:ea typeface="Calibri" panose="020F0502020204030204" pitchFamily="34" charset="0"/>
                <a:cs typeface="Arial" panose="020B0604020202020204" pitchFamily="34" charset="0"/>
              </a:rPr>
              <a:t>		</a:t>
            </a:r>
          </a:p>
          <a:p>
            <a:pPr marL="0" marR="0" indent="457200" algn="l">
              <a:lnSpc>
                <a:spcPct val="106000"/>
              </a:lnSpc>
              <a:spcBef>
                <a:spcPts val="0"/>
              </a:spcBef>
              <a:spcAft>
                <a:spcPts val="800"/>
              </a:spcAft>
            </a:pPr>
            <a:r>
              <a:rPr lang="en-US" sz="3600" b="1" dirty="0">
                <a:latin typeface="Arial" panose="020B0604020202020204" pitchFamily="34" charset="0"/>
                <a:ea typeface="Calibri" panose="020F0502020204030204" pitchFamily="34" charset="0"/>
                <a:cs typeface="Arial" panose="020B0604020202020204" pitchFamily="34" charset="0"/>
              </a:rPr>
              <a:t>	   Assassins</a:t>
            </a:r>
          </a:p>
          <a:p>
            <a:pPr marL="0" marR="0" indent="457200" algn="l">
              <a:lnSpc>
                <a:spcPct val="106000"/>
              </a:lnSpc>
              <a:spcBef>
                <a:spcPts val="0"/>
              </a:spcBef>
              <a:spcAft>
                <a:spcPts val="800"/>
              </a:spcAft>
            </a:pPr>
            <a:endParaRPr lang="en-US" sz="3600" b="1" dirty="0">
              <a:latin typeface="Arial" panose="020B0604020202020204" pitchFamily="34" charset="0"/>
              <a:ea typeface="Calibri" panose="020F0502020204030204" pitchFamily="34" charset="0"/>
              <a:cs typeface="Arial" panose="020B0604020202020204" pitchFamily="34" charset="0"/>
            </a:endParaRPr>
          </a:p>
          <a:p>
            <a:pPr marL="0" marR="0" indent="457200" algn="l">
              <a:lnSpc>
                <a:spcPct val="106000"/>
              </a:lnSpc>
              <a:spcBef>
                <a:spcPts val="0"/>
              </a:spcBef>
              <a:spcAft>
                <a:spcPts val="800"/>
              </a:spcAft>
            </a:pPr>
            <a:endParaRPr lang="en-US" sz="3600" b="1" dirty="0">
              <a:effectLst/>
              <a:latin typeface="Arial" panose="020B0604020202020204" pitchFamily="34" charset="0"/>
              <a:ea typeface="Calibri" panose="020F0502020204030204" pitchFamily="34" charset="0"/>
              <a:cs typeface="Arial" panose="020B0604020202020204" pitchFamily="34" charset="0"/>
            </a:endParaRPr>
          </a:p>
          <a:p>
            <a:pPr marL="0" marR="0" indent="457200" algn="l">
              <a:lnSpc>
                <a:spcPct val="106000"/>
              </a:lnSpc>
              <a:spcBef>
                <a:spcPts val="0"/>
              </a:spcBef>
              <a:spcAft>
                <a:spcPts val="800"/>
              </a:spcAft>
            </a:pPr>
            <a:endParaRPr lang="en-US" sz="3600" b="1" dirty="0">
              <a:effectLst/>
              <a:latin typeface="Arial" panose="020B0604020202020204" pitchFamily="34" charset="0"/>
              <a:ea typeface="Calibri" panose="020F0502020204030204" pitchFamily="34" charset="0"/>
              <a:cs typeface="Arial" panose="020B0604020202020204" pitchFamily="34" charset="0"/>
            </a:endParaRPr>
          </a:p>
          <a:p>
            <a:pPr marL="0" marR="0" indent="457200" algn="l">
              <a:lnSpc>
                <a:spcPct val="106000"/>
              </a:lnSpc>
              <a:spcBef>
                <a:spcPts val="0"/>
              </a:spcBef>
              <a:spcAft>
                <a:spcPts val="800"/>
              </a:spcAft>
            </a:pPr>
            <a:endParaRPr lang="en-US" sz="36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Arrow: Down 3">
            <a:extLst>
              <a:ext uri="{FF2B5EF4-FFF2-40B4-BE49-F238E27FC236}">
                <a16:creationId xmlns:a16="http://schemas.microsoft.com/office/drawing/2014/main" id="{4B090665-86BF-2EA8-FCE1-286B917BE8D3}"/>
              </a:ext>
            </a:extLst>
          </p:cNvPr>
          <p:cNvSpPr/>
          <p:nvPr/>
        </p:nvSpPr>
        <p:spPr>
          <a:xfrm>
            <a:off x="5005146" y="2843269"/>
            <a:ext cx="288758" cy="6420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9AD0335A-5BAF-481B-A21F-DE84F3996927}"/>
              </a:ext>
            </a:extLst>
          </p:cNvPr>
          <p:cNvSpPr/>
          <p:nvPr/>
        </p:nvSpPr>
        <p:spPr>
          <a:xfrm>
            <a:off x="5017187" y="4287637"/>
            <a:ext cx="288758" cy="6420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22900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0B050">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2786745" y="590602"/>
            <a:ext cx="6400145" cy="1252499"/>
          </a:xfrm>
          <a:solidFill>
            <a:srgbClr val="FFC000"/>
          </a:solidFill>
          <a:ln w="57150">
            <a:solidFill>
              <a:srgbClr val="FF0000"/>
            </a:solidFill>
          </a:ln>
        </p:spPr>
        <p:txBody>
          <a:bodyPr>
            <a:noAutofit/>
          </a:bodyPr>
          <a:lstStyle/>
          <a:p>
            <a:r>
              <a:rPr lang="en-US" sz="4000" b="1" dirty="0">
                <a:latin typeface="Arial" panose="020B0604020202020204" pitchFamily="34" charset="0"/>
                <a:cs typeface="Arial" panose="020B0604020202020204" pitchFamily="34" charset="0"/>
              </a:rPr>
              <a:t>Who ordered this?</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—My simplified scheme</a:t>
            </a:r>
            <a:endParaRPr lang="en-US"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391236" y="2197960"/>
            <a:ext cx="11409528" cy="3888941"/>
          </a:xfrm>
          <a:solidFill>
            <a:schemeClr val="accent4">
              <a:lumMod val="40000"/>
              <a:lumOff val="60000"/>
            </a:schemeClr>
          </a:solidFill>
          <a:ln w="57150">
            <a:solidFill>
              <a:schemeClr val="tx1"/>
            </a:solidFill>
          </a:ln>
        </p:spPr>
        <p:txBody>
          <a:bodyPr>
            <a:noAutofit/>
          </a:bodyPr>
          <a:lstStyle/>
          <a:p>
            <a:pPr marL="0" marR="0" indent="457200" algn="l">
              <a:lnSpc>
                <a:spcPct val="106000"/>
              </a:lnSpc>
              <a:spcBef>
                <a:spcPts val="0"/>
              </a:spcBef>
              <a:spcAft>
                <a:spcPts val="800"/>
              </a:spcAft>
            </a:pPr>
            <a:endParaRPr lang="en-US" sz="2800" b="1" dirty="0">
              <a:effectLst/>
              <a:latin typeface="Arial" panose="020B0604020202020204" pitchFamily="34" charset="0"/>
              <a:ea typeface="Calibri" panose="020F0502020204030204" pitchFamily="34" charset="0"/>
              <a:cs typeface="Arial" panose="020B0604020202020204" pitchFamily="34" charset="0"/>
            </a:endParaRPr>
          </a:p>
          <a:p>
            <a:pPr marL="0" marR="0" indent="457200" algn="l">
              <a:lnSpc>
                <a:spcPct val="106000"/>
              </a:lnSpc>
              <a:spcBef>
                <a:spcPts val="0"/>
              </a:spcBef>
              <a:spcAft>
                <a:spcPts val="800"/>
              </a:spcAft>
            </a:pPr>
            <a:r>
              <a:rPr lang="en-US" sz="2800" b="1" dirty="0">
                <a:latin typeface="Arial" panose="020B0604020202020204" pitchFamily="34" charset="0"/>
                <a:ea typeface="Calibri" panose="020F0502020204030204" pitchFamily="34" charset="0"/>
                <a:cs typeface="Arial" panose="020B0604020202020204" pitchFamily="34" charset="0"/>
              </a:rPr>
              <a:t>After the Cuban Missile Crisis, General Curtis LeMay told JFK:</a:t>
            </a:r>
          </a:p>
          <a:p>
            <a:pPr indent="457200" algn="l">
              <a:lnSpc>
                <a:spcPct val="106000"/>
              </a:lnSpc>
              <a:spcBef>
                <a:spcPts val="0"/>
              </a:spcBef>
              <a:spcAft>
                <a:spcPts val="800"/>
              </a:spcAft>
            </a:pPr>
            <a:r>
              <a:rPr lang="en-US" sz="3200" b="0" i="1" dirty="0">
                <a:solidFill>
                  <a:srgbClr val="0070C0"/>
                </a:solidFill>
                <a:effectLst/>
                <a:latin typeface="Arial" panose="020B0604020202020204" pitchFamily="34" charset="0"/>
                <a:cs typeface="Arial" panose="020B0604020202020204" pitchFamily="34" charset="0"/>
              </a:rPr>
              <a:t>  “This is almost as bad as the appeasement at Munich.” </a:t>
            </a:r>
          </a:p>
          <a:p>
            <a:pPr indent="457200" algn="l">
              <a:lnSpc>
                <a:spcPct val="106000"/>
              </a:lnSpc>
              <a:spcBef>
                <a:spcPts val="0"/>
              </a:spcBef>
              <a:spcAft>
                <a:spcPts val="800"/>
              </a:spcAft>
            </a:pPr>
            <a:endParaRPr lang="en-US" sz="3200" b="0" i="1" dirty="0">
              <a:solidFill>
                <a:srgbClr val="4B4F58"/>
              </a:solidFill>
              <a:effectLst/>
              <a:latin typeface="Arial" panose="020B0604020202020204" pitchFamily="34" charset="0"/>
              <a:cs typeface="Arial" panose="020B0604020202020204" pitchFamily="34" charset="0"/>
            </a:endParaRPr>
          </a:p>
          <a:p>
            <a:pPr marL="0" marR="0" indent="457200" algn="l">
              <a:lnSpc>
                <a:spcPct val="106000"/>
              </a:lnSpc>
              <a:spcBef>
                <a:spcPts val="0"/>
              </a:spcBef>
              <a:spcAft>
                <a:spcPts val="800"/>
              </a:spcAft>
            </a:pPr>
            <a:r>
              <a:rPr lang="en-US" sz="2800" b="1" dirty="0">
                <a:latin typeface="Arial" panose="020B0604020202020204" pitchFamily="34" charset="0"/>
                <a:cs typeface="Arial" panose="020B0604020202020204" pitchFamily="34" charset="0"/>
              </a:rPr>
              <a:t>In 1965, Allen Dulles (Director of the CIA) purportedly said, </a:t>
            </a:r>
          </a:p>
          <a:p>
            <a:pPr marL="0" marR="0" indent="457200" algn="l">
              <a:lnSpc>
                <a:spcPct val="106000"/>
              </a:lnSpc>
              <a:spcBef>
                <a:spcPts val="0"/>
              </a:spcBef>
              <a:spcAft>
                <a:spcPts val="800"/>
              </a:spcAft>
            </a:pPr>
            <a:r>
              <a:rPr lang="en-US" sz="2800" i="1" dirty="0">
                <a:solidFill>
                  <a:srgbClr val="0070C0"/>
                </a:solidFill>
                <a:latin typeface="Arial" panose="020B0604020202020204" pitchFamily="34" charset="0"/>
                <a:cs typeface="Arial" panose="020B0604020202020204" pitchFamily="34" charset="0"/>
              </a:rPr>
              <a:t>        </a:t>
            </a:r>
            <a:r>
              <a:rPr lang="en-US" sz="3200" i="1" dirty="0">
                <a:solidFill>
                  <a:srgbClr val="0070C0"/>
                </a:solidFill>
                <a:latin typeface="Arial" panose="020B0604020202020204" pitchFamily="34" charset="0"/>
                <a:cs typeface="Arial" panose="020B0604020202020204" pitchFamily="34" charset="0"/>
              </a:rPr>
              <a:t>“That little JFK—he thought he was a god.”</a:t>
            </a:r>
            <a:endParaRPr lang="en-US" sz="3200" b="1"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689684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0B050">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3027681" y="274320"/>
            <a:ext cx="5333999" cy="1108889"/>
          </a:xfrm>
          <a:solidFill>
            <a:srgbClr val="FFC000"/>
          </a:solidFill>
          <a:ln w="57150">
            <a:solidFill>
              <a:srgbClr val="FF0000"/>
            </a:solidFill>
          </a:ln>
        </p:spPr>
        <p:txBody>
          <a:bodyPr>
            <a:noAutofit/>
          </a:bodyPr>
          <a:lstStyle/>
          <a:p>
            <a:r>
              <a:rPr lang="en-US" sz="3600" b="1" dirty="0">
                <a:latin typeface="Arial" panose="020B0604020202020204" pitchFamily="34" charset="0"/>
                <a:cs typeface="Arial" panose="020B0604020202020204" pitchFamily="34" charset="0"/>
              </a:rPr>
              <a:t>My Contributions—</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and my Good Fortune</a:t>
            </a:r>
            <a:endParaRPr lang="en-US" sz="36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651788" y="1592297"/>
            <a:ext cx="10260052" cy="4991383"/>
          </a:xfrm>
          <a:solidFill>
            <a:schemeClr val="accent4">
              <a:lumMod val="40000"/>
              <a:lumOff val="60000"/>
            </a:schemeClr>
          </a:solidFill>
          <a:ln w="57150">
            <a:solidFill>
              <a:schemeClr val="tx1"/>
            </a:solidFill>
          </a:ln>
        </p:spPr>
        <p:txBody>
          <a:bodyPr>
            <a:noAutofit/>
          </a:bodyPr>
          <a:lstStyle/>
          <a:p>
            <a:pPr marL="571500" marR="0" indent="-571500" algn="l">
              <a:lnSpc>
                <a:spcPct val="106000"/>
              </a:lnSpc>
              <a:spcBef>
                <a:spcPts val="0"/>
              </a:spcBef>
              <a:spcAft>
                <a:spcPts val="800"/>
              </a:spcAft>
              <a:buFont typeface="Arial" panose="020B0604020202020204" pitchFamily="34" charset="0"/>
              <a:buChar char="•"/>
            </a:pPr>
            <a:r>
              <a:rPr lang="en-US" sz="3200" b="1" dirty="0">
                <a:latin typeface="Arial" panose="020B0604020202020204" pitchFamily="34" charset="0"/>
                <a:ea typeface="Calibri" panose="020F0502020204030204" pitchFamily="34" charset="0"/>
                <a:cs typeface="Arial" panose="020B0604020202020204" pitchFamily="34" charset="0"/>
              </a:rPr>
              <a:t>All three (remaining) skull </a:t>
            </a:r>
            <a:r>
              <a:rPr lang="en-US" sz="3200" b="1" dirty="0">
                <a:effectLst/>
                <a:latin typeface="Arial" panose="020B0604020202020204" pitchFamily="34" charset="0"/>
                <a:ea typeface="Calibri" panose="020F0502020204030204" pitchFamily="34" charset="0"/>
                <a:cs typeface="Arial" panose="020B0604020202020204" pitchFamily="34" charset="0"/>
              </a:rPr>
              <a:t>X-rays were altered.</a:t>
            </a:r>
          </a:p>
          <a:p>
            <a:pPr marL="571500" marR="0" indent="-571500" algn="l">
              <a:lnSpc>
                <a:spcPct val="106000"/>
              </a:lnSpc>
              <a:spcBef>
                <a:spcPts val="0"/>
              </a:spcBef>
              <a:spcAft>
                <a:spcPts val="800"/>
              </a:spcAft>
              <a:buFont typeface="Arial" panose="020B0604020202020204" pitchFamily="34" charset="0"/>
              <a:buChar char="•"/>
            </a:pPr>
            <a:r>
              <a:rPr lang="en-US" sz="3200" b="1" dirty="0">
                <a:effectLst/>
                <a:latin typeface="Arial" panose="020B0604020202020204" pitchFamily="34" charset="0"/>
                <a:ea typeface="Calibri" panose="020F0502020204030204" pitchFamily="34" charset="0"/>
                <a:cs typeface="Arial" panose="020B0604020202020204" pitchFamily="34" charset="0"/>
              </a:rPr>
              <a:t>Mother Nature made me extremely myopic.</a:t>
            </a:r>
          </a:p>
          <a:p>
            <a:pPr marL="571500" marR="0" indent="-571500" algn="l">
              <a:lnSpc>
                <a:spcPct val="106000"/>
              </a:lnSpc>
              <a:spcBef>
                <a:spcPts val="0"/>
              </a:spcBef>
              <a:spcAft>
                <a:spcPts val="800"/>
              </a:spcAft>
              <a:buFont typeface="Arial" panose="020B0604020202020204" pitchFamily="34" charset="0"/>
              <a:buChar char="•"/>
            </a:pPr>
            <a:r>
              <a:rPr lang="en-US" sz="3200" b="1" dirty="0">
                <a:latin typeface="Arial" panose="020B0604020202020204" pitchFamily="34" charset="0"/>
                <a:ea typeface="Calibri" panose="020F0502020204030204" pitchFamily="34" charset="0"/>
                <a:cs typeface="Arial" panose="020B0604020202020204" pitchFamily="34" charset="0"/>
              </a:rPr>
              <a:t>The r</a:t>
            </a:r>
            <a:r>
              <a:rPr lang="en-US" sz="3200" b="1" dirty="0">
                <a:effectLst/>
                <a:latin typeface="Arial" panose="020B0604020202020204" pitchFamily="34" charset="0"/>
                <a:ea typeface="Calibri" panose="020F0502020204030204" pitchFamily="34" charset="0"/>
                <a:cs typeface="Arial" panose="020B0604020202020204" pitchFamily="34" charset="0"/>
              </a:rPr>
              <a:t>ed spot and hairpiece are fake.</a:t>
            </a:r>
          </a:p>
          <a:p>
            <a:pPr marL="571500" marR="0" indent="-571500" algn="l">
              <a:lnSpc>
                <a:spcPct val="106000"/>
              </a:lnSpc>
              <a:spcBef>
                <a:spcPts val="0"/>
              </a:spcBef>
              <a:spcAft>
                <a:spcPts val="800"/>
              </a:spcAft>
              <a:buFont typeface="Arial" panose="020B0604020202020204" pitchFamily="34" charset="0"/>
              <a:buChar char="•"/>
            </a:pPr>
            <a:r>
              <a:rPr lang="en-US" sz="3200" b="1" dirty="0">
                <a:latin typeface="Arial" panose="020B0604020202020204" pitchFamily="34" charset="0"/>
                <a:ea typeface="Calibri" panose="020F0502020204030204" pitchFamily="34" charset="0"/>
                <a:cs typeface="Arial" panose="020B0604020202020204" pitchFamily="34" charset="0"/>
              </a:rPr>
              <a:t>The skull X-rays do not match the fake brain.</a:t>
            </a:r>
          </a:p>
          <a:p>
            <a:pPr marL="571500" marR="0" indent="-571500" algn="l">
              <a:lnSpc>
                <a:spcPct val="106000"/>
              </a:lnSpc>
              <a:spcBef>
                <a:spcPts val="0"/>
              </a:spcBef>
              <a:spcAft>
                <a:spcPts val="800"/>
              </a:spcAft>
              <a:buFont typeface="Arial" panose="020B0604020202020204" pitchFamily="34" charset="0"/>
              <a:buChar char="•"/>
            </a:pPr>
            <a:r>
              <a:rPr lang="en-US" sz="3200" b="1" dirty="0">
                <a:effectLst/>
                <a:latin typeface="Arial" panose="020B0604020202020204" pitchFamily="34" charset="0"/>
                <a:ea typeface="Calibri" panose="020F0502020204030204" pitchFamily="34" charset="0"/>
                <a:cs typeface="Arial" panose="020B0604020202020204" pitchFamily="34" charset="0"/>
              </a:rPr>
              <a:t>The apical bruise did not result from the tracheotomy.</a:t>
            </a:r>
          </a:p>
          <a:p>
            <a:pPr marL="571500" marR="0" indent="-571500" algn="l">
              <a:lnSpc>
                <a:spcPct val="106000"/>
              </a:lnSpc>
              <a:spcBef>
                <a:spcPts val="0"/>
              </a:spcBef>
              <a:spcAft>
                <a:spcPts val="800"/>
              </a:spcAft>
              <a:buFont typeface="Arial" panose="020B0604020202020204" pitchFamily="34" charset="0"/>
              <a:buChar char="•"/>
            </a:pPr>
            <a:r>
              <a:rPr lang="en-US" sz="3200" b="1" dirty="0">
                <a:latin typeface="Arial" panose="020B0604020202020204" pitchFamily="34" charset="0"/>
                <a:ea typeface="Calibri" panose="020F0502020204030204" pitchFamily="34" charset="0"/>
                <a:cs typeface="Arial" panose="020B0604020202020204" pitchFamily="34" charset="0"/>
              </a:rPr>
              <a:t>I was able to visit the 6</a:t>
            </a:r>
            <a:r>
              <a:rPr lang="en-US" sz="3200" b="1" baseline="30000" dirty="0">
                <a:latin typeface="Arial" panose="020B0604020202020204" pitchFamily="34" charset="0"/>
                <a:ea typeface="Calibri" panose="020F0502020204030204" pitchFamily="34" charset="0"/>
                <a:cs typeface="Arial" panose="020B0604020202020204" pitchFamily="34" charset="0"/>
              </a:rPr>
              <a:t>th</a:t>
            </a:r>
            <a:r>
              <a:rPr lang="en-US" sz="3200" b="1" dirty="0">
                <a:latin typeface="Arial" panose="020B0604020202020204" pitchFamily="34" charset="0"/>
                <a:ea typeface="Calibri" panose="020F0502020204030204" pitchFamily="34" charset="0"/>
                <a:cs typeface="Arial" panose="020B0604020202020204" pitchFamily="34" charset="0"/>
              </a:rPr>
              <a:t> Floor Museum (in time).</a:t>
            </a:r>
          </a:p>
          <a:p>
            <a:pPr marL="571500" indent="-571500" algn="l">
              <a:lnSpc>
                <a:spcPct val="106000"/>
              </a:lnSpc>
              <a:spcBef>
                <a:spcPts val="0"/>
              </a:spcBef>
              <a:spcAft>
                <a:spcPts val="800"/>
              </a:spcAft>
              <a:buFont typeface="Arial" panose="020B0604020202020204" pitchFamily="34" charset="0"/>
              <a:buChar char="•"/>
            </a:pPr>
            <a:r>
              <a:rPr lang="en-US" sz="3200" b="1" dirty="0">
                <a:effectLst/>
                <a:latin typeface="Arial" panose="020B0604020202020204" pitchFamily="34" charset="0"/>
                <a:ea typeface="Calibri" panose="020F0502020204030204" pitchFamily="34" charset="0"/>
                <a:cs typeface="Arial" panose="020B0604020202020204" pitchFamily="34" charset="0"/>
              </a:rPr>
              <a:t>I had </a:t>
            </a:r>
            <a:r>
              <a:rPr lang="en-US" sz="3200" b="1" dirty="0">
                <a:latin typeface="Arial" panose="020B0604020202020204" pitchFamily="34" charset="0"/>
                <a:ea typeface="Calibri" panose="020F0502020204030204" pitchFamily="34" charset="0"/>
                <a:cs typeface="Arial" panose="020B0604020202020204" pitchFamily="34" charset="0"/>
              </a:rPr>
              <a:t>a roommate with an entangled father.</a:t>
            </a:r>
          </a:p>
          <a:p>
            <a:pPr marL="571500" marR="0" indent="-571500" algn="l">
              <a:lnSpc>
                <a:spcPct val="106000"/>
              </a:lnSpc>
              <a:spcBef>
                <a:spcPts val="0"/>
              </a:spcBef>
              <a:spcAft>
                <a:spcPts val="800"/>
              </a:spcAft>
              <a:buFont typeface="Arial" panose="020B0604020202020204" pitchFamily="34" charset="0"/>
              <a:buChar char="•"/>
            </a:pPr>
            <a:endParaRPr lang="en-US" sz="3600" b="1" dirty="0">
              <a:effectLst/>
              <a:latin typeface="Arial" panose="020B0604020202020204" pitchFamily="34" charset="0"/>
              <a:ea typeface="Calibri" panose="020F0502020204030204" pitchFamily="34" charset="0"/>
              <a:cs typeface="Arial" panose="020B0604020202020204" pitchFamily="34" charset="0"/>
            </a:endParaRPr>
          </a:p>
          <a:p>
            <a:pPr marL="0" marR="0" indent="457200" algn="l">
              <a:lnSpc>
                <a:spcPct val="106000"/>
              </a:lnSpc>
              <a:spcBef>
                <a:spcPts val="0"/>
              </a:spcBef>
              <a:spcAft>
                <a:spcPts val="800"/>
              </a:spcAft>
            </a:pPr>
            <a:endParaRPr lang="en-US" sz="36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968130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5420-C6A0-13DD-972C-85340E3C64F4}"/>
              </a:ext>
            </a:extLst>
          </p:cNvPr>
          <p:cNvSpPr>
            <a:spLocks noGrp="1"/>
          </p:cNvSpPr>
          <p:nvPr>
            <p:ph type="ctrTitle"/>
          </p:nvPr>
        </p:nvSpPr>
        <p:spPr>
          <a:xfrm>
            <a:off x="1262793" y="757989"/>
            <a:ext cx="4713425" cy="757742"/>
          </a:xfrm>
          <a:solidFill>
            <a:srgbClr val="FFFF00"/>
          </a:solidFill>
          <a:ln w="57150">
            <a:solidFill>
              <a:srgbClr val="FF0000"/>
            </a:solidFill>
          </a:ln>
        </p:spPr>
        <p:txBody>
          <a:bodyPr>
            <a:normAutofit/>
          </a:bodyPr>
          <a:lstStyle/>
          <a:p>
            <a:r>
              <a:rPr lang="en-US" sz="4000" b="1" dirty="0">
                <a:solidFill>
                  <a:srgbClr val="26282A"/>
                </a:solidFill>
                <a:effectLst/>
                <a:latin typeface="Arial" panose="020B0604020202020204" pitchFamily="34" charset="0"/>
                <a:ea typeface="Times New Roman" panose="02020603050405020304" pitchFamily="18" charset="0"/>
                <a:cs typeface="Arial" panose="020B0604020202020204" pitchFamily="34" charset="0"/>
              </a:rPr>
              <a:t>DAVID W. MANTIK</a:t>
            </a:r>
            <a:endParaRPr lang="en-US" dirty="0"/>
          </a:p>
        </p:txBody>
      </p:sp>
      <p:sp>
        <p:nvSpPr>
          <p:cNvPr id="3" name="Subtitle 2">
            <a:extLst>
              <a:ext uri="{FF2B5EF4-FFF2-40B4-BE49-F238E27FC236}">
                <a16:creationId xmlns:a16="http://schemas.microsoft.com/office/drawing/2014/main" id="{0461F041-5B26-2DBE-FD19-04A96A20E673}"/>
              </a:ext>
            </a:extLst>
          </p:cNvPr>
          <p:cNvSpPr>
            <a:spLocks noGrp="1"/>
          </p:cNvSpPr>
          <p:nvPr>
            <p:ph type="subTitle" idx="1"/>
          </p:nvPr>
        </p:nvSpPr>
        <p:spPr>
          <a:xfrm>
            <a:off x="397043" y="2478508"/>
            <a:ext cx="8987589" cy="4186988"/>
          </a:xfrm>
          <a:solidFill>
            <a:schemeClr val="accent4">
              <a:lumMod val="40000"/>
              <a:lumOff val="60000"/>
            </a:schemeClr>
          </a:solidFill>
          <a:ln w="28575">
            <a:solidFill>
              <a:schemeClr val="tx1"/>
            </a:solidFill>
          </a:ln>
        </p:spPr>
        <p:txBody>
          <a:bodyPr>
            <a:normAutofit/>
          </a:bodyPr>
          <a:lstStyle/>
          <a:p>
            <a:pPr marL="457200" indent="-457200" algn="l">
              <a:buFont typeface="Arial" panose="020B0604020202020204" pitchFamily="34" charset="0"/>
              <a:buChar char="•"/>
            </a:pPr>
            <a:r>
              <a:rPr lang="en-US" dirty="0">
                <a:latin typeface="Arial" panose="020B0604020202020204" pitchFamily="34" charset="0"/>
                <a:cs typeface="Arial" panose="020B0604020202020204" pitchFamily="34" charset="0"/>
              </a:rPr>
              <a:t>Wisconsin—Ph.D. thesis in X-ray scattering from proteins</a:t>
            </a:r>
          </a:p>
          <a:p>
            <a:pPr marL="457200" indent="-457200" algn="l">
              <a:buFont typeface="Arial" panose="020B0604020202020204" pitchFamily="34" charset="0"/>
              <a:buChar char="•"/>
            </a:pPr>
            <a:r>
              <a:rPr lang="en-US" dirty="0">
                <a:latin typeface="Arial" panose="020B0604020202020204" pitchFamily="34" charset="0"/>
                <a:cs typeface="Arial" panose="020B0604020202020204" pitchFamily="34" charset="0"/>
              </a:rPr>
              <a:t>Stanford: Post-doctoral fellowship</a:t>
            </a:r>
          </a:p>
          <a:p>
            <a:pPr marL="457200" indent="-457200" algn="l">
              <a:buFont typeface="Arial" panose="020B0604020202020204" pitchFamily="34" charset="0"/>
              <a:buChar char="•"/>
            </a:pPr>
            <a:r>
              <a:rPr lang="en-US" dirty="0">
                <a:latin typeface="Arial" panose="020B0604020202020204" pitchFamily="34" charset="0"/>
                <a:cs typeface="Arial" panose="020B0604020202020204" pitchFamily="34" charset="0"/>
              </a:rPr>
              <a:t>Michigan—Physics faculty, then an M.D.</a:t>
            </a:r>
          </a:p>
          <a:p>
            <a:pPr marL="457200" indent="-457200" algn="l">
              <a:buFont typeface="Arial" panose="020B0604020202020204" pitchFamily="34" charset="0"/>
              <a:buChar char="•"/>
            </a:pPr>
            <a:r>
              <a:rPr lang="en-US" dirty="0">
                <a:latin typeface="Arial" panose="020B0604020202020204" pitchFamily="34" charset="0"/>
                <a:cs typeface="Arial" panose="020B0604020202020204" pitchFamily="34" charset="0"/>
              </a:rPr>
              <a:t>USC—Radiation oncology residency, then Board certification </a:t>
            </a:r>
          </a:p>
          <a:p>
            <a:pPr marL="457200" indent="-457200" algn="l">
              <a:buFont typeface="Arial" panose="020B0604020202020204" pitchFamily="34" charset="0"/>
              <a:buChar char="•"/>
            </a:pPr>
            <a:r>
              <a:rPr lang="en-US" dirty="0">
                <a:latin typeface="Arial" panose="020B0604020202020204" pitchFamily="34" charset="0"/>
                <a:cs typeface="Arial" panose="020B0604020202020204" pitchFamily="34" charset="0"/>
              </a:rPr>
              <a:t>Loma Linda University—Director of the residency program</a:t>
            </a:r>
          </a:p>
          <a:p>
            <a:pPr marL="457200" indent="-457200" algn="l">
              <a:buFont typeface="Arial" panose="020B0604020202020204" pitchFamily="34" charset="0"/>
              <a:buChar char="•"/>
            </a:pPr>
            <a:r>
              <a:rPr lang="en-US" dirty="0">
                <a:latin typeface="Arial" panose="020B0604020202020204" pitchFamily="34" charset="0"/>
                <a:cs typeface="Arial" panose="020B0604020202020204" pitchFamily="34" charset="0"/>
              </a:rPr>
              <a:t>At LLU—treated cancers with the new proton beam </a:t>
            </a:r>
          </a:p>
          <a:p>
            <a:pPr marL="457200" indent="-457200" algn="l">
              <a:buFont typeface="Arial" panose="020B0604020202020204" pitchFamily="34" charset="0"/>
              <a:buChar char="•"/>
            </a:pPr>
            <a:r>
              <a:rPr lang="en-US" dirty="0">
                <a:latin typeface="Arial" panose="020B0604020202020204" pitchFamily="34" charset="0"/>
                <a:cs typeface="Arial" panose="020B0604020202020204" pitchFamily="34" charset="0"/>
              </a:rPr>
              <a:t>Years treating cancer: 40</a:t>
            </a:r>
          </a:p>
          <a:p>
            <a:pPr marL="457200" indent="-457200" algn="l">
              <a:buFont typeface="Arial" panose="020B0604020202020204" pitchFamily="34" charset="0"/>
              <a:buChar char="•"/>
            </a:pPr>
            <a:r>
              <a:rPr lang="en-US" dirty="0">
                <a:latin typeface="Arial" panose="020B0604020202020204" pitchFamily="34" charset="0"/>
                <a:cs typeface="Arial" panose="020B0604020202020204" pitchFamily="34" charset="0"/>
              </a:rPr>
              <a:t>Number of visits to the National Archives: 9</a:t>
            </a:r>
          </a:p>
          <a:p>
            <a:pPr marL="457200" indent="-457200" algn="l">
              <a:buFont typeface="Arial" panose="020B0604020202020204" pitchFamily="34" charset="0"/>
              <a:buChar char="•"/>
            </a:pPr>
            <a:r>
              <a:rPr lang="en-US" dirty="0">
                <a:latin typeface="Arial" panose="020B0604020202020204" pitchFamily="34" charset="0"/>
                <a:cs typeface="Arial" panose="020B0604020202020204" pitchFamily="34" charset="0"/>
              </a:rPr>
              <a:t>Years investigating the JFK case: 30</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1C70C5C-EFB6-7F8A-CFF5-7E887364EE6F}"/>
              </a:ext>
            </a:extLst>
          </p:cNvPr>
          <p:cNvPicPr>
            <a:picLocks noChangeAspect="1"/>
          </p:cNvPicPr>
          <p:nvPr/>
        </p:nvPicPr>
        <p:blipFill>
          <a:blip r:embed="rId2"/>
          <a:stretch>
            <a:fillRect/>
          </a:stretch>
        </p:blipFill>
        <p:spPr>
          <a:xfrm>
            <a:off x="7042233" y="132344"/>
            <a:ext cx="3886974" cy="2213811"/>
          </a:xfrm>
          <a:prstGeom prst="rect">
            <a:avLst/>
          </a:prstGeom>
          <a:ln w="57150">
            <a:solidFill>
              <a:schemeClr val="accent2"/>
            </a:solidFill>
          </a:ln>
        </p:spPr>
      </p:pic>
    </p:spTree>
    <p:extLst>
      <p:ext uri="{BB962C8B-B14F-4D97-AF65-F5344CB8AC3E}">
        <p14:creationId xmlns:p14="http://schemas.microsoft.com/office/powerpoint/2010/main" val="42091915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B050">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1814273" y="1307048"/>
            <a:ext cx="8039590" cy="714258"/>
          </a:xfrm>
          <a:solidFill>
            <a:srgbClr val="FFC000"/>
          </a:solidFill>
          <a:ln w="57150">
            <a:solidFill>
              <a:srgbClr val="FF0000"/>
            </a:solidFill>
          </a:ln>
        </p:spPr>
        <p:txBody>
          <a:bodyPr>
            <a:noAutofit/>
          </a:bodyPr>
          <a:lstStyle/>
          <a:p>
            <a:r>
              <a:rPr lang="en-US" sz="4000" b="1" dirty="0">
                <a:latin typeface="Arial" panose="020B0604020202020204" pitchFamily="34" charset="0"/>
                <a:cs typeface="Arial" panose="020B0604020202020204" pitchFamily="34" charset="0"/>
              </a:rPr>
              <a:t>It is time to salute the audience!</a:t>
            </a: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1155032" y="2923674"/>
            <a:ext cx="9516979" cy="2731168"/>
          </a:xfrm>
          <a:solidFill>
            <a:schemeClr val="accent4">
              <a:lumMod val="40000"/>
              <a:lumOff val="60000"/>
            </a:schemeClr>
          </a:solidFill>
          <a:ln w="57150">
            <a:solidFill>
              <a:schemeClr val="tx1"/>
            </a:solidFill>
          </a:ln>
        </p:spPr>
        <p:txBody>
          <a:bodyPr>
            <a:noAutofit/>
          </a:bodyPr>
          <a:lstStyle/>
          <a:p>
            <a:pPr marL="0" marR="0" indent="457200" algn="l">
              <a:lnSpc>
                <a:spcPct val="106000"/>
              </a:lnSpc>
              <a:spcBef>
                <a:spcPts val="0"/>
              </a:spcBef>
              <a:spcAft>
                <a:spcPts val="800"/>
              </a:spcAft>
            </a:pPr>
            <a:r>
              <a:rPr lang="en-US" sz="3600" b="1" dirty="0">
                <a:effectLst/>
                <a:latin typeface="Arial" panose="020B0604020202020204" pitchFamily="34" charset="0"/>
                <a:ea typeface="Calibri" panose="020F0502020204030204" pitchFamily="34" charset="0"/>
                <a:cs typeface="Arial" panose="020B0604020202020204" pitchFamily="34" charset="0"/>
              </a:rPr>
              <a:t>	</a:t>
            </a:r>
            <a:r>
              <a:rPr lang="en-US" sz="3600" dirty="0">
                <a:effectLst/>
                <a:latin typeface="Arial" panose="020B0604020202020204" pitchFamily="34" charset="0"/>
                <a:ea typeface="Calibri" panose="020F0502020204030204" pitchFamily="34" charset="0"/>
                <a:cs typeface="Arial" panose="020B0604020202020204" pitchFamily="34" charset="0"/>
              </a:rPr>
              <a:t>Although your time is valuable, you  	have saile</a:t>
            </a:r>
            <a:r>
              <a:rPr lang="en-US" sz="3600" dirty="0">
                <a:latin typeface="Arial" panose="020B0604020202020204" pitchFamily="34" charset="0"/>
                <a:ea typeface="Calibri" panose="020F0502020204030204" pitchFamily="34" charset="0"/>
                <a:cs typeface="Arial" panose="020B0604020202020204" pitchFamily="34" charset="0"/>
              </a:rPr>
              <a:t>d into treacherous seas with 	me. So far, we have survived.</a:t>
            </a:r>
          </a:p>
          <a:p>
            <a:pPr marL="0" marR="0" indent="457200" algn="l">
              <a:lnSpc>
                <a:spcPct val="106000"/>
              </a:lnSpc>
              <a:spcBef>
                <a:spcPts val="0"/>
              </a:spcBef>
              <a:spcAft>
                <a:spcPts val="800"/>
              </a:spcAft>
            </a:pPr>
            <a:r>
              <a:rPr lang="en-US" sz="3600" b="1" dirty="0">
                <a:effectLst/>
                <a:latin typeface="Arial" panose="020B0604020202020204" pitchFamily="34" charset="0"/>
                <a:ea typeface="Calibri" panose="020F0502020204030204" pitchFamily="34" charset="0"/>
                <a:cs typeface="Arial" panose="020B0604020202020204" pitchFamily="34" charset="0"/>
              </a:rPr>
              <a:t>		I wish you Godspeed!</a:t>
            </a:r>
          </a:p>
          <a:p>
            <a:pPr marL="0" marR="0" indent="457200" algn="l">
              <a:lnSpc>
                <a:spcPct val="106000"/>
              </a:lnSpc>
              <a:spcBef>
                <a:spcPts val="0"/>
              </a:spcBef>
              <a:spcAft>
                <a:spcPts val="800"/>
              </a:spcAft>
            </a:pPr>
            <a:endParaRPr lang="en-US" sz="36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244492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0B050">
            <a:alpha val="9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1ABE-417B-A1D9-C146-374C0EDAD8E9}"/>
              </a:ext>
            </a:extLst>
          </p:cNvPr>
          <p:cNvSpPr>
            <a:spLocks noGrp="1"/>
          </p:cNvSpPr>
          <p:nvPr>
            <p:ph type="ctrTitle"/>
          </p:nvPr>
        </p:nvSpPr>
        <p:spPr>
          <a:xfrm>
            <a:off x="2541210" y="633277"/>
            <a:ext cx="6511580" cy="642070"/>
          </a:xfrm>
          <a:solidFill>
            <a:srgbClr val="FFC000"/>
          </a:solidFill>
          <a:ln w="57150">
            <a:solidFill>
              <a:srgbClr val="FF0000"/>
            </a:solidFill>
          </a:ln>
        </p:spPr>
        <p:txBody>
          <a:bodyPr>
            <a:noAutofit/>
          </a:bodyPr>
          <a:lstStyle/>
          <a:p>
            <a:r>
              <a:rPr lang="en-US" sz="4000" b="1" dirty="0">
                <a:latin typeface="Arial" panose="020B0604020202020204" pitchFamily="34" charset="0"/>
                <a:cs typeface="Arial" panose="020B0604020202020204" pitchFamily="34" charset="0"/>
              </a:rPr>
              <a:t>A Final Lesson for Adults</a:t>
            </a:r>
          </a:p>
        </p:txBody>
      </p:sp>
      <p:sp>
        <p:nvSpPr>
          <p:cNvPr id="3" name="Subtitle 2">
            <a:extLst>
              <a:ext uri="{FF2B5EF4-FFF2-40B4-BE49-F238E27FC236}">
                <a16:creationId xmlns:a16="http://schemas.microsoft.com/office/drawing/2014/main" id="{2A92F2EF-B641-9AD8-629C-7C223713C871}"/>
              </a:ext>
            </a:extLst>
          </p:cNvPr>
          <p:cNvSpPr>
            <a:spLocks noGrp="1"/>
          </p:cNvSpPr>
          <p:nvPr>
            <p:ph type="subTitle" idx="1"/>
          </p:nvPr>
        </p:nvSpPr>
        <p:spPr>
          <a:xfrm>
            <a:off x="1599441" y="1636295"/>
            <a:ext cx="8374738" cy="4800600"/>
          </a:xfrm>
          <a:solidFill>
            <a:schemeClr val="accent4">
              <a:lumMod val="40000"/>
              <a:lumOff val="60000"/>
            </a:schemeClr>
          </a:solidFill>
          <a:ln w="57150">
            <a:solidFill>
              <a:schemeClr val="tx1"/>
            </a:solidFill>
          </a:ln>
        </p:spPr>
        <p:txBody>
          <a:bodyPr>
            <a:noAutofit/>
          </a:bodyPr>
          <a:lstStyle/>
          <a:p>
            <a:pPr marL="0" marR="0" indent="457200" algn="l">
              <a:lnSpc>
                <a:spcPct val="106000"/>
              </a:lnSpc>
              <a:spcBef>
                <a:spcPts val="0"/>
              </a:spcBef>
              <a:spcAft>
                <a:spcPts val="800"/>
              </a:spcAft>
            </a:pPr>
            <a:r>
              <a:rPr lang="en-US" sz="800" b="1" dirty="0">
                <a:effectLst/>
                <a:latin typeface="Arial" panose="020B0604020202020204" pitchFamily="34" charset="0"/>
                <a:ea typeface="Calibri" panose="020F0502020204030204" pitchFamily="34" charset="0"/>
                <a:cs typeface="Arial" panose="020B0604020202020204" pitchFamily="34" charset="0"/>
              </a:rPr>
              <a:t>-</a:t>
            </a:r>
          </a:p>
        </p:txBody>
      </p:sp>
      <p:pic>
        <p:nvPicPr>
          <p:cNvPr id="4" name="Picture 3" descr="Graphical user interface, text&#10;&#10;Description automatically generated">
            <a:extLst>
              <a:ext uri="{FF2B5EF4-FFF2-40B4-BE49-F238E27FC236}">
                <a16:creationId xmlns:a16="http://schemas.microsoft.com/office/drawing/2014/main" id="{89749FF3-1243-DA57-B00C-B5103A3017A4}"/>
              </a:ext>
            </a:extLst>
          </p:cNvPr>
          <p:cNvPicPr>
            <a:picLocks noChangeAspect="1"/>
          </p:cNvPicPr>
          <p:nvPr/>
        </p:nvPicPr>
        <p:blipFill>
          <a:blip r:embed="rId3" cstate="print"/>
          <a:stretch>
            <a:fillRect/>
          </a:stretch>
        </p:blipFill>
        <p:spPr>
          <a:xfrm>
            <a:off x="1917462" y="1998062"/>
            <a:ext cx="7759076" cy="4126012"/>
          </a:xfrm>
          <a:prstGeom prst="rect">
            <a:avLst/>
          </a:prstGeom>
        </p:spPr>
      </p:pic>
    </p:spTree>
    <p:extLst>
      <p:ext uri="{BB962C8B-B14F-4D97-AF65-F5344CB8AC3E}">
        <p14:creationId xmlns:p14="http://schemas.microsoft.com/office/powerpoint/2010/main" val="35340009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5919</TotalTime>
  <Words>6107</Words>
  <Application>Microsoft Office PowerPoint</Application>
  <PresentationFormat>Widescreen</PresentationFormat>
  <Paragraphs>609</Paragraphs>
  <Slides>110</Slides>
  <Notes>94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110</vt:i4>
      </vt:variant>
    </vt:vector>
  </HeadingPairs>
  <TitlesOfParts>
    <vt:vector size="116" baseType="lpstr">
      <vt:lpstr>Arial</vt:lpstr>
      <vt:lpstr>Calibri</vt:lpstr>
      <vt:lpstr>Calibri Light</vt:lpstr>
      <vt:lpstr>Segoe UI</vt:lpstr>
      <vt:lpstr>Times New Roman</vt:lpstr>
      <vt:lpstr>Office Theme</vt:lpstr>
      <vt:lpstr>PowerPoint Presentation</vt:lpstr>
      <vt:lpstr>The Gulag Archipelago (1973)—Aleksandr Solzhenitsyn </vt:lpstr>
      <vt:lpstr>My colleagues (and occasional critics)</vt:lpstr>
      <vt:lpstr>Goals for this Lecture</vt:lpstr>
      <vt:lpstr>JFK Assassination Paradoxes: Essays and Reviews</vt:lpstr>
      <vt:lpstr>The Scope of the 1963  Taxpayer-Supported Cover-up  (Based on 30 years of research)  David W. Mantik Dallas 20, 2022</vt:lpstr>
      <vt:lpstr>Warren Commission (WC) Supporters:</vt:lpstr>
      <vt:lpstr>By comparison, William of Ockham should be delighted with my Simple Proposal</vt:lpstr>
      <vt:lpstr> The JFK Assassination:  Just one primary motive in the cover-up</vt:lpstr>
      <vt:lpstr>A Related Footnote: the Media,  aka The Black Hole</vt:lpstr>
      <vt:lpstr>“The Warren Commission Report: Conspiracy Theories Addressed on the Assassination of President John F. Kennedy” —Samuel Vega, April 11, 2020</vt:lpstr>
      <vt:lpstr>The Blackest of the Black: Jacob Cohen</vt:lpstr>
      <vt:lpstr>MANTIK: Will we never be free from the incompetence (and illiteracy) of WC supporters?</vt:lpstr>
      <vt:lpstr>But what does Cohen really believe? History Will Not Absolve Us (1996)—E. Martin Shotz </vt:lpstr>
      <vt:lpstr>But Cohen’s collaboration with the CIA should not surprise us</vt:lpstr>
      <vt:lpstr>Here is the problem</vt:lpstr>
      <vt:lpstr>From: Martin Shackelford To: 'DAVID W MANTIK' Tue, Nov 8, 2022, at 10:47 PM</vt:lpstr>
      <vt:lpstr>Dulles was right!</vt:lpstr>
      <vt:lpstr>The Media (and the CIA)—are Winning</vt:lpstr>
      <vt:lpstr>PowerPoint Presentation</vt:lpstr>
      <vt:lpstr>The value of a higher education</vt:lpstr>
      <vt:lpstr>What did the Warren Report admit about conspiracy?</vt:lpstr>
      <vt:lpstr>The Eternal Wisdom of Earl Warren</vt:lpstr>
      <vt:lpstr>Bible Believers at CIA</vt:lpstr>
      <vt:lpstr>What did the Warren Report admit about conspiracy?</vt:lpstr>
      <vt:lpstr>So, what might have given the conspiracy away? Let’s critique the WC.</vt:lpstr>
      <vt:lpstr>So, what might have given the conspiracy away? Let’s critique the WC.</vt:lpstr>
      <vt:lpstr>So, what might have given the conspiracy away? Maybe they should just have asked LBJ.</vt:lpstr>
      <vt:lpstr>“The President directed the Commission to evaluate all the facts….” --Warren Report, ix.</vt:lpstr>
      <vt:lpstr>So, what might have given the conspiracy away? These chapters are all missing in the WR.</vt:lpstr>
      <vt:lpstr>So, what might have given the conspiracy away?</vt:lpstr>
      <vt:lpstr>So, what might have given the conspiracy away?</vt:lpstr>
      <vt:lpstr>So, what might have given the conspiracy away?</vt:lpstr>
      <vt:lpstr>So, what might have given the conspiracy away?</vt:lpstr>
      <vt:lpstr>So, what might have given the conspiracy away?</vt:lpstr>
      <vt:lpstr>PowerPoint Presentation</vt:lpstr>
      <vt:lpstr>So, what might have given the conspiracy away?</vt:lpstr>
      <vt:lpstr>So, what might have given the conspiracy away?</vt:lpstr>
      <vt:lpstr>So, what might have given the conspiracy away?</vt:lpstr>
      <vt:lpstr>So, what might have given the conspiracy away?</vt:lpstr>
      <vt:lpstr>So, what might have given the conspiracy away?</vt:lpstr>
      <vt:lpstr>So, what might have given the conspiracy away?</vt:lpstr>
      <vt:lpstr>So, what might have given the conspiracy away?</vt:lpstr>
      <vt:lpstr>So, what might have given the conspiracy away?</vt:lpstr>
      <vt:lpstr>So, what might have given the conspiracy away?</vt:lpstr>
      <vt:lpstr>So, what might have given the conspiracy away?</vt:lpstr>
      <vt:lpstr>So, what might have given the conspiracy away?</vt:lpstr>
      <vt:lpstr>So, what might have given the conspiracy away?</vt:lpstr>
      <vt:lpstr>So, what might have given the conspiracy away?</vt:lpstr>
      <vt:lpstr>So, what might have given the conspiracy away?</vt:lpstr>
      <vt:lpstr>So, what might have given the conspiracy away?</vt:lpstr>
      <vt:lpstr>So, what might have given the conspiracy away?</vt:lpstr>
      <vt:lpstr>So, what might have given the conspiracy away?</vt:lpstr>
      <vt:lpstr>So, what might have given the conspiracy away?</vt:lpstr>
      <vt:lpstr>So, what might have given the conspiracy away?</vt:lpstr>
      <vt:lpstr>So, what might have iven the assassination  plot away?</vt:lpstr>
      <vt:lpstr>So, what might have given the conspiracy away?</vt:lpstr>
      <vt:lpstr>So, what might have given the conspiracy away?</vt:lpstr>
      <vt:lpstr>So, what might have given the conspiracy away? These chapters are all missing in the WR.</vt:lpstr>
      <vt:lpstr>A Warren Commission Report Card</vt:lpstr>
      <vt:lpstr>Mantik on the Warren Commission</vt:lpstr>
      <vt:lpstr>How the WC Failed the Nation and Why (2005) and The Warren Omission (1996)</vt:lpstr>
      <vt:lpstr>A Current Netflix Documentary</vt:lpstr>
      <vt:lpstr>X-100: The JFK Limousine Windshield </vt:lpstr>
      <vt:lpstr>Vaughan Ferguson:  The limousine liaison to the White House</vt:lpstr>
      <vt:lpstr>Vaughan Ferguson:  The limousine liaison to the White House</vt:lpstr>
      <vt:lpstr>Vaughan Ferguson poses with the X-100</vt:lpstr>
      <vt:lpstr>Vaughan Ferguson Memo (Dec. 18, 1963)</vt:lpstr>
      <vt:lpstr>George Whitaker, Sr.,  a Ford Motor Company employee</vt:lpstr>
      <vt:lpstr>George Whitaker Statement (edited)</vt:lpstr>
      <vt:lpstr>Robert Harrison:  Automotive engineer at the Ford Plant in Dearborn</vt:lpstr>
      <vt:lpstr>Altgens 6  (c. Z-255)</vt:lpstr>
      <vt:lpstr>Z-230 </vt:lpstr>
      <vt:lpstr>Bullets produce star-like and circumferential cracks. The damage looks like a spider web.</vt:lpstr>
      <vt:lpstr>Bullets produce star-like and circumferential cracks. The damage looks like a spider web.</vt:lpstr>
      <vt:lpstr>Bullets produce star-like and circumferential cracks. The damage looks like a spider web.</vt:lpstr>
      <vt:lpstr>PowerPoint Presentation</vt:lpstr>
      <vt:lpstr>When the impact is by a blunt object, there is a crush zone from which the radial cracks emanate. Do you see spidering?</vt:lpstr>
      <vt:lpstr>Was this damage deliberately produced on the morning of November 27?</vt:lpstr>
      <vt:lpstr>PowerPoint Presentation</vt:lpstr>
      <vt:lpstr>The medical evidence closes the case.</vt:lpstr>
      <vt:lpstr>The medical evidence closes the case.</vt:lpstr>
      <vt:lpstr>The medical evidence closes the case.</vt:lpstr>
      <vt:lpstr>The medical evidence closes the case.</vt:lpstr>
      <vt:lpstr>The medical evidence closes the case.</vt:lpstr>
      <vt:lpstr>The medical evidence closes the case.</vt:lpstr>
      <vt:lpstr>The Limousine: Conclusion</vt:lpstr>
      <vt:lpstr>Summary of the Medical Evidence-1</vt:lpstr>
      <vt:lpstr>Summary of the Medical Evidence-2</vt:lpstr>
      <vt:lpstr>Summary of the Medical Evidence-3</vt:lpstr>
      <vt:lpstr>Summary of the Medical Evidence-4</vt:lpstr>
      <vt:lpstr>And so, the systemic cover-up succeeded—and the history books curtsied</vt:lpstr>
      <vt:lpstr>Summary of the Medical Evidence-4</vt:lpstr>
      <vt:lpstr>Who ordered this? —My simplified scheme</vt:lpstr>
      <vt:lpstr>Who ordered this? —My simplified scheme</vt:lpstr>
      <vt:lpstr>My Contributions— and my Good Fortune</vt:lpstr>
      <vt:lpstr>DAVID W. MANTIK</vt:lpstr>
      <vt:lpstr>It is time to salute the audience!</vt:lpstr>
      <vt:lpstr>A Final Lesson for Adults</vt:lpstr>
      <vt:lpstr>JFK Assassination Paradoxes: Essays and Reviews</vt:lpstr>
      <vt:lpstr>PowerPoint Presentation</vt:lpstr>
      <vt:lpstr>Horne’s Three-Headshot Scenario</vt:lpstr>
      <vt:lpstr>Summary Table   for Three Headshots</vt:lpstr>
      <vt:lpstr>Last Second in Dallas —Josiah Thompson</vt:lpstr>
      <vt:lpstr>For Thompson: When did the smear  appear on the Harper Fragment (HF)?</vt:lpstr>
      <vt:lpstr>Thompson: re. Z-313 (LSID, p. 356)</vt:lpstr>
      <vt:lpstr>JT’s Five-Shot Sequence --LSID, pp. 357-359</vt:lpstr>
      <vt:lpstr>When did the smear appear on the HF?</vt:lpstr>
      <vt:lpstr>Thompson and the Forehead Shot</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Scope of the 1963  Taxpayer-Supported Cover-up  (based on 30 years of observation)  David W. Mantik Dallas 2022</dc:title>
  <dc:creator>DAVID MANTIK</dc:creator>
  <cp:lastModifiedBy>DAVID MANTIK</cp:lastModifiedBy>
  <cp:revision>62</cp:revision>
  <dcterms:created xsi:type="dcterms:W3CDTF">2022-11-09T04:48:48Z</dcterms:created>
  <dcterms:modified xsi:type="dcterms:W3CDTF">2022-11-26T17:17:36Z</dcterms:modified>
</cp:coreProperties>
</file>